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notesSlides/notesSlide1.xml" ContentType="application/vnd.openxmlformats-officedocument.presentationml.notesSlide+xml"/>
  <Override PartName="/ppt/slides/slide2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3.xml" ContentType="application/vnd.openxmlformats-officedocument.presentationml.slide+xml"/>
  <Override PartName="/ppt/notesSlides/notesSlide3.xml" ContentType="application/vnd.openxmlformats-officedocument.presentationml.notesSlide+xml"/>
  <Override PartName="/ppt/slides/slide4.xml" ContentType="application/vnd.openxmlformats-officedocument.presentationml.slide+xml"/>
  <Override PartName="/ppt/notesSlides/notesSlide4.xml" ContentType="application/vnd.openxmlformats-officedocument.presentationml.notesSlide+xml"/>
  <Override PartName="/ppt/slides/slide5.xml" ContentType="application/vnd.openxmlformats-officedocument.presentationml.slide+xml"/>
  <Override PartName="/ppt/notesSlides/notesSlide5.xml" ContentType="application/vnd.openxmlformats-officedocument.presentationml.notesSlide+xml"/>
  <Override PartName="/ppt/slides/slide6.xml" ContentType="application/vnd.openxmlformats-officedocument.presentationml.slide+xml"/>
  <Override PartName="/ppt/notesSlides/notesSlide6.xml" ContentType="application/vnd.openxmlformats-officedocument.presentationml.notesSlide+xml"/>
  <Override PartName="/ppt/slides/slide7.xml" ContentType="application/vnd.openxmlformats-officedocument.presentationml.slide+xml"/>
  <Override PartName="/ppt/notesSlides/notesSlide7.xml" ContentType="application/vnd.openxmlformats-officedocument.presentationml.notesSlide+xml"/>
  <Override PartName="/ppt/slides/slide8.xml" ContentType="application/vnd.openxmlformats-officedocument.presentationml.slide+xml"/>
  <Override PartName="/ppt/notesSlides/notesSlide8.xml" ContentType="application/vnd.openxmlformats-officedocument.presentationml.notesSlide+xml"/>
  <Override PartName="/ppt/slides/slide9.xml" ContentType="application/vnd.openxmlformats-officedocument.presentationml.slide+xml"/>
  <Override PartName="/ppt/notesSlides/notesSlide9.xml" ContentType="application/vnd.openxmlformats-officedocument.presentationml.notesSlide+xml"/>
  <Override PartName="/ppt/slides/slide10.xml" ContentType="application/vnd.openxmlformats-officedocument.presentationml.slide+xml"/>
  <Override PartName="/ppt/notesSlides/notesSlide10.xml" ContentType="application/vnd.openxmlformats-officedocument.presentationml.notesSlide+xml"/>
  <Override PartName="/ppt/slides/slide11.xml" ContentType="application/vnd.openxmlformats-officedocument.presentationml.slide+xml"/>
  <Override PartName="/ppt/notesSlides/notesSlide11.xml" ContentType="application/vnd.openxmlformats-officedocument.presentationml.notesSlide+xml"/>
  <Override PartName="/ppt/slides/slide12.xml" ContentType="application/vnd.openxmlformats-officedocument.presentationml.slide+xml"/>
  <Override PartName="/ppt/notesSlides/notesSlide12.xml" ContentType="application/vnd.openxmlformats-officedocument.presentationml.notesSlide+xml"/>
  <Override PartName="/ppt/slides/slide13.xml" ContentType="application/vnd.openxmlformats-officedocument.presentationml.slide+xml"/>
  <Override PartName="/ppt/notesSlides/notesSlide13.xml" ContentType="application/vnd.openxmlformats-officedocument.presentationml.notesSlide+xml"/>
  <Override PartName="/ppt/slides/slide14.xml" ContentType="application/vnd.openxmlformats-officedocument.presentationml.slide+xml"/>
  <Override PartName="/ppt/notesSlides/notesSlide14.xml" ContentType="application/vnd.openxmlformats-officedocument.presentationml.notesSlide+xml"/>
  <Override PartName="/ppt/slides/slide15.xml" ContentType="application/vnd.openxmlformats-officedocument.presentationml.slide+xml"/>
  <Override PartName="/ppt/notesSlides/notesSlide15.xml" ContentType="application/vnd.openxmlformats-officedocument.presentationml.notesSlide+xml"/>
  <Override PartName="/ppt/slides/slide16.xml" ContentType="application/vnd.openxmlformats-officedocument.presentationml.slide+xml"/>
  <Override PartName="/ppt/notesSlides/notesSlide16.xml" ContentType="application/vnd.openxmlformats-officedocument.presentationml.notesSlide+xml"/>
  <Override PartName="/ppt/slides/slide17.xml" ContentType="application/vnd.openxmlformats-officedocument.presentationml.slide+xml"/>
  <Override PartName="/ppt/notesSlides/notesSlide17.xml" ContentType="application/vnd.openxmlformats-officedocument.presentationml.notesSlide+xml"/>
  <Override PartName="/ppt/slides/slide18.xml" ContentType="application/vnd.openxmlformats-officedocument.presentationml.slide+xml"/>
  <Override PartName="/ppt/notesSlides/notesSlide18.xml" ContentType="application/vnd.openxmlformats-officedocument.presentationml.notesSlide+xml"/>
  <Override PartName="/ppt/slides/slide19.xml" ContentType="application/vnd.openxmlformats-officedocument.presentationml.slide+xml"/>
  <Override PartName="/ppt/notesSlides/notesSlide19.xml" ContentType="application/vnd.openxmlformats-officedocument.presentationml.notesSlide+xml"/>
  <Override PartName="/ppt/slides/slide20.xml" ContentType="application/vnd.openxmlformats-officedocument.presentationml.slide+xml"/>
  <Override PartName="/ppt/notesSlides/notesSlide20.xml" ContentType="application/vnd.openxmlformats-officedocument.presentationml.notesSlide+xml"/>
  <Override PartName="/ppt/slides/slide21.xml" ContentType="application/vnd.openxmlformats-officedocument.presentationml.slide+xml"/>
  <Override PartName="/ppt/notesSlides/notesSlide21.xml" ContentType="application/vnd.openxmlformats-officedocument.presentationml.notesSlide+xml"/>
  <Override PartName="/ppt/slides/slide22.xml" ContentType="application/vnd.openxmlformats-officedocument.presentationml.slide+xml"/>
  <Override PartName="/ppt/notesSlides/notesSlide22.xml" ContentType="application/vnd.openxmlformats-officedocument.presentationml.notesSlide+xml"/>
  <Override PartName="/ppt/slides/slide23.xml" ContentType="application/vnd.openxmlformats-officedocument.presentationml.slide+xml"/>
  <Override PartName="/ppt/notesSlides/notesSlide23.xml" ContentType="application/vnd.openxmlformats-officedocument.presentationml.notesSlide+xml"/>
  <Override PartName="/ppt/slides/slide24.xml" ContentType="application/vnd.openxmlformats-officedocument.presentationml.slide+xml"/>
  <Override PartName="/ppt/notesSlides/notesSlide24.xml" ContentType="application/vnd.openxmlformats-officedocument.presentationml.notesSlide+xml"/>
  <Override PartName="/ppt/slides/slide25.xml" ContentType="application/vnd.openxmlformats-officedocument.presentationml.slide+xml"/>
  <Override PartName="/ppt/notesSlides/notesSlide25.xml" ContentType="application/vnd.openxmlformats-officedocument.presentationml.notesSlide+xml"/>
  <Override PartName="/ppt/slides/slide26.xml" ContentType="application/vnd.openxmlformats-officedocument.presentationml.slide+xml"/>
  <Override PartName="/ppt/notesSlides/notesSlide26.xml" ContentType="application/vnd.openxmlformats-officedocument.presentationml.notesSlide+xml"/>
  <Override PartName="/ppt/slides/slide27.xml" ContentType="application/vnd.openxmlformats-officedocument.presentationml.slide+xml"/>
  <Override PartName="/ppt/notesSlides/notesSlide27.xml" ContentType="application/vnd.openxmlformats-officedocument.presentationml.notesSlide+xml"/>
  <Override PartName="/ppt/slides/slide28.xml" ContentType="application/vnd.openxmlformats-officedocument.presentationml.slide+xml"/>
  <Override PartName="/ppt/notesSlides/notesSlide28.xml" ContentType="application/vnd.openxmlformats-officedocument.presentationml.notesSlide+xml"/>
  <Override PartName="/ppt/slides/slide29.xml" ContentType="application/vnd.openxmlformats-officedocument.presentationml.slide+xml"/>
  <Override PartName="/ppt/notesSlides/notesSlide29.xml" ContentType="application/vnd.openxmlformats-officedocument.presentationml.notesSlide+xml"/>
  <Override PartName="/ppt/slides/slide30.xml" ContentType="application/vnd.openxmlformats-officedocument.presentationml.slide+xml"/>
  <Override PartName="/ppt/notesSlides/notesSlide30.xml" ContentType="application/vnd.openxmlformats-officedocument.presentationml.notesSlide+xml"/>
  <Override PartName="/ppt/slides/slide31.xml" ContentType="application/vnd.openxmlformats-officedocument.presentationml.slide+xml"/>
  <Override PartName="/ppt/notesSlides/notesSlide31.xml" ContentType="application/vnd.openxmlformats-officedocument.presentationml.notesSlide+xml"/>
  <Override PartName="/ppt/slides/slide32.xml" ContentType="application/vnd.openxmlformats-officedocument.presentationml.slide+xml"/>
  <Override PartName="/ppt/notesSlides/notesSlide32.xml" ContentType="application/vnd.openxmlformats-officedocument.presentationml.notesSlide+xml"/>
  <Override PartName="/ppt/slides/slide33.xml" ContentType="application/vnd.openxmlformats-officedocument.presentationml.slide+xml"/>
  <Override PartName="/ppt/notesSlides/notesSlide33.xml" ContentType="application/vnd.openxmlformats-officedocument.presentationml.notesSlide+xml"/>
  <Override PartName="/ppt/slides/slide34.xml" ContentType="application/vnd.openxmlformats-officedocument.presentationml.slide+xml"/>
  <Override PartName="/ppt/notesSlides/notesSlide34.xml" ContentType="application/vnd.openxmlformats-officedocument.presentationml.notesSlide+xml"/>
  <Override PartName="/ppt/slides/slide35.xml" ContentType="application/vnd.openxmlformats-officedocument.presentationml.slide+xml"/>
  <Override PartName="/ppt/notesSlides/notesSlide35.xml" ContentType="application/vnd.openxmlformats-officedocument.presentationml.notesSlide+xml"/>
  <Override PartName="/ppt/slides/slide36.xml" ContentType="application/vnd.openxmlformats-officedocument.presentationml.slide+xml"/>
  <Override PartName="/ppt/notesSlides/notesSlide36.xml" ContentType="application/vnd.openxmlformats-officedocument.presentationml.notesSlide+xml"/>
  <Override PartName="/ppt/slides/slide37.xml" ContentType="application/vnd.openxmlformats-officedocument.presentationml.slide+xml"/>
  <Override PartName="/ppt/notesSlides/notesSlide37.xml" ContentType="application/vnd.openxmlformats-officedocument.presentationml.notesSlide+xml"/>
  <Override PartName="/ppt/slides/slide38.xml" ContentType="application/vnd.openxmlformats-officedocument.presentationml.slide+xml"/>
  <Override PartName="/ppt/notesSlides/notesSlide38.xml" ContentType="application/vnd.openxmlformats-officedocument.presentationml.notesSlide+xml"/>
  <Override PartName="/ppt/slides/slide39.xml" ContentType="application/vnd.openxmlformats-officedocument.presentationml.slide+xml"/>
  <Override PartName="/ppt/notesSlides/notesSlide39.xml" ContentType="application/vnd.openxmlformats-officedocument.presentationml.notesSlide+xml"/>
  <Override PartName="/ppt/slides/slide40.xml" ContentType="application/vnd.openxmlformats-officedocument.presentationml.slide+xml"/>
  <Override PartName="/ppt/notesSlides/notesSlide40.xml" ContentType="application/vnd.openxmlformats-officedocument.presentationml.notesSlide+xml"/>
  <Override PartName="/ppt/slides/slide41.xml" ContentType="application/vnd.openxmlformats-officedocument.presentationml.slide+xml"/>
  <Override PartName="/ppt/notesSlides/notesSlide41.xml" ContentType="application/vnd.openxmlformats-officedocument.presentationml.notesSlide+xml"/>
  <Override PartName="/ppt/slides/slide42.xml" ContentType="application/vnd.openxmlformats-officedocument.presentationml.slide+xml"/>
  <Override PartName="/ppt/notesSlides/notesSlide42.xml" ContentType="application/vnd.openxmlformats-officedocument.presentationml.notesSlide+xml"/>
  <Override PartName="/ppt/slides/slide43.xml" ContentType="application/vnd.openxmlformats-officedocument.presentationml.slide+xml"/>
  <Override PartName="/ppt/notesSlides/notesSlide43.xml" ContentType="application/vnd.openxmlformats-officedocument.presentationml.notesSlide+xml"/>
  <Override PartName="/ppt/slides/slide44.xml" ContentType="application/vnd.openxmlformats-officedocument.presentationml.slide+xml"/>
  <Override PartName="/ppt/notesSlides/notesSlide44.xml" ContentType="application/vnd.openxmlformats-officedocument.presentationml.notesSlide+xml"/>
  <Override PartName="/ppt/slides/slide45.xml" ContentType="application/vnd.openxmlformats-officedocument.presentationml.slide+xml"/>
  <Override PartName="/ppt/notesSlides/notesSlide45.xml" ContentType="application/vnd.openxmlformats-officedocument.presentationml.notesSlide+xml"/>
  <Override PartName="/ppt/slides/slide46.xml" ContentType="application/vnd.openxmlformats-officedocument.presentationml.slide+xml"/>
  <Override PartName="/ppt/notesSlides/notesSlide46.xml" ContentType="application/vnd.openxmlformats-officedocument.presentationml.notesSlide+xml"/>
  <Override PartName="/ppt/slides/slide47.xml" ContentType="application/vnd.openxmlformats-officedocument.presentationml.slide+xml"/>
  <Override PartName="/ppt/notesSlides/notesSlide47.xml" ContentType="application/vnd.openxmlformats-officedocument.presentationml.notesSlide+xml"/>
  <Override PartName="/ppt/slides/slide48.xml" ContentType="application/vnd.openxmlformats-officedocument.presentationml.slide+xml"/>
  <Override PartName="/ppt/notesSlides/notesSlide48.xml" ContentType="application/vnd.openxmlformats-officedocument.presentationml.notesSlide+xml"/>
  <Override PartName="/ppt/slides/slide49.xml" ContentType="application/vnd.openxmlformats-officedocument.presentationml.slide+xml"/>
  <Override PartName="/ppt/notesSlides/notesSlide49.xml" ContentType="application/vnd.openxmlformats-officedocument.presentationml.notesSlide+xml"/>
  <Override PartName="/ppt/slides/slide50.xml" ContentType="application/vnd.openxmlformats-officedocument.presentationml.slide+xml"/>
  <Override PartName="/ppt/notesSlides/notesSlide50.xml" ContentType="application/vnd.openxmlformats-officedocument.presentationml.notesSlide+xml"/>
  <Override PartName="/ppt/slides/slide51.xml" ContentType="application/vnd.openxmlformats-officedocument.presentationml.slide+xml"/>
  <Override PartName="/ppt/notesSlides/notesSlide51.xml" ContentType="application/vnd.openxmlformats-officedocument.presentationml.notesSlide+xml"/>
  <Override PartName="/ppt/slides/slide52.xml" ContentType="application/vnd.openxmlformats-officedocument.presentationml.slide+xml"/>
  <Override PartName="/ppt/notesSlides/notesSlide52.xml" ContentType="application/vnd.openxmlformats-officedocument.presentationml.notesSlide+xml"/>
  <Override PartName="/ppt/slides/slide53.xml" ContentType="application/vnd.openxmlformats-officedocument.presentationml.slide+xml"/>
  <Override PartName="/ppt/notesSlides/notesSlide53.xml" ContentType="application/vnd.openxmlformats-officedocument.presentationml.notesSlide+xml"/>
  <Override PartName="/ppt/slides/slide54.xml" ContentType="application/vnd.openxmlformats-officedocument.presentationml.slide+xml"/>
  <Override PartName="/ppt/notesSlides/notesSlide54.xml" ContentType="application/vnd.openxmlformats-officedocument.presentationml.notesSlide+xml"/>
  <Override PartName="/ppt/slides/slide55.xml" ContentType="application/vnd.openxmlformats-officedocument.presentationml.slide+xml"/>
  <Override PartName="/ppt/notesSlides/notesSlide55.xml" ContentType="application/vnd.openxmlformats-officedocument.presentationml.notesSlide+xml"/>
  <Override PartName="/ppt/slides/slide56.xml" ContentType="application/vnd.openxmlformats-officedocument.presentationml.slide+xml"/>
  <Override PartName="/ppt/notesSlides/notesSlide56.xml" ContentType="application/vnd.openxmlformats-officedocument.presentationml.notesSlide+xml"/>
  <Override PartName="/ppt/slides/slide57.xml" ContentType="application/vnd.openxmlformats-officedocument.presentationml.slide+xml"/>
  <Override PartName="/ppt/notesSlides/notesSlide57.xml" ContentType="application/vnd.openxmlformats-officedocument.presentationml.notesSlide+xml"/>
  <Override PartName="/ppt/slides/slide58.xml" ContentType="application/vnd.openxmlformats-officedocument.presentationml.slide+xml"/>
  <Override PartName="/ppt/notesSlides/notesSlide58.xml" ContentType="application/vnd.openxmlformats-officedocument.presentationml.notesSlide+xml"/>
  <Override PartName="/ppt/slides/slide59.xml" ContentType="application/vnd.openxmlformats-officedocument.presentationml.slide+xml"/>
  <Override PartName="/ppt/notesSlides/notesSlide59.xml" ContentType="application/vnd.openxmlformats-officedocument.presentationml.notesSlide+xml"/>
  <Override PartName="/ppt/slides/slide60.xml" ContentType="application/vnd.openxmlformats-officedocument.presentationml.slide+xml"/>
  <Override PartName="/ppt/notesSlides/notesSlide60.xml" ContentType="application/vnd.openxmlformats-officedocument.presentationml.notesSlide+xml"/>
  <Override PartName="/ppt/slides/slide61.xml" ContentType="application/vnd.openxmlformats-officedocument.presentationml.slide+xml"/>
  <Override PartName="/ppt/notesSlides/notesSlide61.xml" ContentType="application/vnd.openxmlformats-officedocument.presentationml.notesSlide+xml"/>
  <Override PartName="/ppt/slides/slide62.xml" ContentType="application/vnd.openxmlformats-officedocument.presentationml.slide+xml"/>
  <Override PartName="/ppt/notesSlides/notesSlide62.xml" ContentType="application/vnd.openxmlformats-officedocument.presentationml.notesSlide+xml"/>
  <Override PartName="/ppt/slides/slide63.xml" ContentType="application/vnd.openxmlformats-officedocument.presentationml.slide+xml"/>
  <Override PartName="/ppt/notesSlides/notesSlide63.xml" ContentType="application/vnd.openxmlformats-officedocument.presentationml.notesSlide+xml"/>
  <Override PartName="/ppt/slides/slide64.xml" ContentType="application/vnd.openxmlformats-officedocument.presentationml.slide+xml"/>
  <Override PartName="/ppt/notesSlides/notesSlide64.xml" ContentType="application/vnd.openxmlformats-officedocument.presentationml.notesSlide+xml"/>
  <Override PartName="/ppt/slides/slide65.xml" ContentType="application/vnd.openxmlformats-officedocument.presentationml.slide+xml"/>
  <Override PartName="/ppt/notesSlides/notesSlide65.xml" ContentType="application/vnd.openxmlformats-officedocument.presentationml.notesSlide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/Relationships>
</file>

<file path=ppt/presentation.xml><?xml version="1.0" encoding="utf-8"?>
<p:presentation xmlns:p="http://schemas.openxmlformats.org/presentationml/2006/main" xmlns:r="http://schemas.openxmlformats.org/officeDocument/2006/relationships" xmlns:a="http://schemas.openxmlformats.org/drawingml/2006/main" autoCompressPictures="0" saveSubsetFonts="1" strictFirstAndLastChars="0">
  <p:sldMasterIdLst>
    <p:sldMasterId id="2147483674" r:id="rId1"/>
  </p:sldMasterIdLst>
  <p:notesMasterIdLst>
    <p:notesMasterId r:id="rId2"/>
  </p:notesMasterIdLst>
  <p:sldIdLst>
    <p:sldId id="591" r:id="rId3"/>
    <p:sldId id="592" r:id="rId4"/>
    <p:sldId id="593" r:id="rId5"/>
    <p:sldId id="594" r:id="rId6"/>
    <p:sldId id="595" r:id="rId7"/>
    <p:sldId id="596" r:id="rId8"/>
    <p:sldId id="597" r:id="rId9"/>
    <p:sldId id="598" r:id="rId10"/>
    <p:sldId id="599" r:id="rId11"/>
    <p:sldId id="600" r:id="rId12"/>
    <p:sldId id="602" r:id="rId13"/>
    <p:sldId id="603" r:id="rId14"/>
    <p:sldId id="604" r:id="rId15"/>
    <p:sldId id="605" r:id="rId16"/>
    <p:sldId id="606" r:id="rId17"/>
    <p:sldId id="607" r:id="rId18"/>
    <p:sldId id="608" r:id="rId19"/>
    <p:sldId id="609" r:id="rId20"/>
    <p:sldId id="610" r:id="rId21"/>
    <p:sldId id="611" r:id="rId22"/>
    <p:sldId id="612" r:id="rId23"/>
    <p:sldId id="613" r:id="rId24"/>
    <p:sldId id="614" r:id="rId25"/>
    <p:sldId id="615" r:id="rId26"/>
    <p:sldId id="616" r:id="rId27"/>
    <p:sldId id="617" r:id="rId28"/>
    <p:sldId id="618" r:id="rId29"/>
    <p:sldId id="619" r:id="rId30"/>
    <p:sldId id="620" r:id="rId31"/>
    <p:sldId id="621" r:id="rId32"/>
    <p:sldId id="622" r:id="rId33"/>
    <p:sldId id="623" r:id="rId34"/>
    <p:sldId id="624" r:id="rId35"/>
    <p:sldId id="625" r:id="rId36"/>
    <p:sldId id="626" r:id="rId37"/>
    <p:sldId id="627" r:id="rId38"/>
    <p:sldId id="628" r:id="rId39"/>
    <p:sldId id="629" r:id="rId40"/>
    <p:sldId id="630" r:id="rId41"/>
    <p:sldId id="631" r:id="rId42"/>
    <p:sldId id="632" r:id="rId43"/>
    <p:sldId id="633" r:id="rId44"/>
    <p:sldId id="634" r:id="rId45"/>
    <p:sldId id="635" r:id="rId46"/>
    <p:sldId id="636" r:id="rId47"/>
    <p:sldId id="637" r:id="rId48"/>
    <p:sldId id="638" r:id="rId49"/>
    <p:sldId id="639" r:id="rId50"/>
    <p:sldId id="640" r:id="rId51"/>
    <p:sldId id="641" r:id="rId52"/>
    <p:sldId id="642" r:id="rId53"/>
    <p:sldId id="643" r:id="rId54"/>
    <p:sldId id="644" r:id="rId55"/>
    <p:sldId id="645" r:id="rId56"/>
    <p:sldId id="646" r:id="rId57"/>
    <p:sldId id="647" r:id="rId58"/>
    <p:sldId id="648" r:id="rId59"/>
    <p:sldId id="649" r:id="rId60"/>
    <p:sldId id="650" r:id="rId61"/>
    <p:sldId id="651" r:id="rId62"/>
    <p:sldId id="652" r:id="rId63"/>
    <p:sldId id="653" r:id="rId64"/>
    <p:sldId id="654" r:id="rId65"/>
    <p:sldId id="655" r:id="rId66"/>
    <p:sldId id="656" r:id="rId67"/>
  </p:sldIdLst>
  <p:sldSz cy="5143500" cx="9144000"/>
  <p:notesSz cx="5143500" cy="9144000"/>
  <p:defaultTextStyle>
    <a:defPPr algn="l" lvl="0" marR="0" rtl="0">
      <a:lnSpc>
        <a:spcPct val="100000"/>
      </a:lnSpc>
      <a:spcBef>
        <a:spcPts val="0"/>
      </a:spcBef>
      <a:spcAft>
        <a:spcPts val="0"/>
      </a:spcAft>
    </a:defPPr>
    <a:lvl1pPr algn="l" lvl="0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sz="1400" i="0" strike="noStrike" u="none">
        <a:solidFill>
          <a:srgbClr val="000000"/>
        </a:solidFill>
        <a:latin typeface="Arial"/>
        <a:ea typeface="Arial"/>
        <a:cs typeface="Arial"/>
        <a:sym typeface="Arial"/>
      </a:defRPr>
    </a:lvl1pPr>
    <a:lvl2pPr algn="l" lvl="1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sz="1400" i="0" strike="noStrike" u="none">
        <a:solidFill>
          <a:srgbClr val="000000"/>
        </a:solidFill>
        <a:latin typeface="Arial"/>
        <a:ea typeface="Arial"/>
        <a:cs typeface="Arial"/>
        <a:sym typeface="Arial"/>
      </a:defRPr>
    </a:lvl2pPr>
    <a:lvl3pPr algn="l" lvl="2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sz="1400" i="0" strike="noStrike" u="none">
        <a:solidFill>
          <a:srgbClr val="000000"/>
        </a:solidFill>
        <a:latin typeface="Arial"/>
        <a:ea typeface="Arial"/>
        <a:cs typeface="Arial"/>
        <a:sym typeface="Arial"/>
      </a:defRPr>
    </a:lvl3pPr>
    <a:lvl4pPr algn="l" lvl="3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sz="1400" i="0" strike="noStrike" u="none">
        <a:solidFill>
          <a:srgbClr val="000000"/>
        </a:solidFill>
        <a:latin typeface="Arial"/>
        <a:ea typeface="Arial"/>
        <a:cs typeface="Arial"/>
        <a:sym typeface="Arial"/>
      </a:defRPr>
    </a:lvl4pPr>
    <a:lvl5pPr algn="l" lvl="4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sz="1400" i="0" strike="noStrike" u="none">
        <a:solidFill>
          <a:srgbClr val="000000"/>
        </a:solidFill>
        <a:latin typeface="Arial"/>
        <a:ea typeface="Arial"/>
        <a:cs typeface="Arial"/>
        <a:sym typeface="Arial"/>
      </a:defRPr>
    </a:lvl5pPr>
    <a:lvl6pPr algn="l" lvl="5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sz="1400" i="0" strike="noStrike" u="none">
        <a:solidFill>
          <a:srgbClr val="000000"/>
        </a:solidFill>
        <a:latin typeface="Arial"/>
        <a:ea typeface="Arial"/>
        <a:cs typeface="Arial"/>
        <a:sym typeface="Arial"/>
      </a:defRPr>
    </a:lvl6pPr>
    <a:lvl7pPr algn="l" lvl="6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sz="1400" i="0" strike="noStrike" u="none">
        <a:solidFill>
          <a:srgbClr val="000000"/>
        </a:solidFill>
        <a:latin typeface="Arial"/>
        <a:ea typeface="Arial"/>
        <a:cs typeface="Arial"/>
        <a:sym typeface="Arial"/>
      </a:defRPr>
    </a:lvl7pPr>
    <a:lvl8pPr algn="l" lvl="7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sz="1400" i="0" strike="noStrike" u="none">
        <a:solidFill>
          <a:srgbClr val="000000"/>
        </a:solidFill>
        <a:latin typeface="Arial"/>
        <a:ea typeface="Arial"/>
        <a:cs typeface="Arial"/>
        <a:sym typeface="Arial"/>
      </a:defRPr>
    </a:lvl8pPr>
    <a:lvl9pPr algn="l" lvl="8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sz="1400" i="0" strike="noStrike" u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p="http://schemas.openxmlformats.org/presentationml/2006/main" xmlns:r="http://schemas.openxmlformats.org/officeDocument/2006/relationships" xmlns:a="http://schemas.openxmlformats.org/drawing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p="http://schemas.openxmlformats.org/presentationml/2006/main" xmlns:r="http://schemas.openxmlformats.org/officeDocument/2006/relationships" xmlns:a="http://schemas.openxmlformats.org/drawingml/2006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952"/>
      </p:guideLst>
    </p:cSldViewPr>
  </p:slideViewPr>
  <p:gridSpacing cx="0" cy="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<Relationship Id="rId55" Type="http://schemas.openxmlformats.org/officeDocument/2006/relationships/slide" Target="slides/slide53.xml"/><Relationship Id="rId56" Type="http://schemas.openxmlformats.org/officeDocument/2006/relationships/slide" Target="slides/slide54.xml"/><Relationship Id="rId57" Type="http://schemas.openxmlformats.org/officeDocument/2006/relationships/slide" Target="slides/slide55.xml"/><Relationship Id="rId58" Type="http://schemas.openxmlformats.org/officeDocument/2006/relationships/slide" Target="slides/slide56.xml"/><Relationship Id="rId59" Type="http://schemas.openxmlformats.org/officeDocument/2006/relationships/slide" Target="slides/slide57.xml"/><Relationship Id="rId60" Type="http://schemas.openxmlformats.org/officeDocument/2006/relationships/slide" Target="slides/slide58.xml"/><Relationship Id="rId61" Type="http://schemas.openxmlformats.org/officeDocument/2006/relationships/slide" Target="slides/slide59.xml"/><Relationship Id="rId62" Type="http://schemas.openxmlformats.org/officeDocument/2006/relationships/slide" Target="slides/slide60.xml"/><Relationship Id="rId63" Type="http://schemas.openxmlformats.org/officeDocument/2006/relationships/slide" Target="slides/slide61.xml"/><Relationship Id="rId64" Type="http://schemas.openxmlformats.org/officeDocument/2006/relationships/slide" Target="slides/slide62.xml"/><Relationship Id="rId65" Type="http://schemas.openxmlformats.org/officeDocument/2006/relationships/slide" Target="slides/slide63.xml"/><Relationship Id="rId66" Type="http://schemas.openxmlformats.org/officeDocument/2006/relationships/slide" Target="slides/slide64.xml"/><Relationship Id="rId67" Type="http://schemas.openxmlformats.org/officeDocument/2006/relationships/slide" Target="slides/slide65.xml"/><Relationship Id="rId68" Type="http://schemas.openxmlformats.org/officeDocument/2006/relationships/tableStyles" Target="tableStyles.xml"/><Relationship Id="rId69" Type="http://schemas.openxmlformats.org/officeDocument/2006/relationships/presProps" Target="presProps.xml"/><Relationship Id="rId70" Type="http://schemas.openxmlformats.org/officeDocument/2006/relationships/viewProps" Target="viewProps.xml"/><Relationship Id="rId71" Type="http://schemas.openxmlformats.org/officeDocument/2006/relationships/theme" Target="theme/theme1.xml"/></Relationships>
</file>

<file path=ppt/notesMasters/_rels/notesMaster1.xml.rels><?xml version="1.0" encoding="UTF-8" standalone="yes"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</p:bgPr>
    </p:bg>
    <p:spTree>
      <p:nvGrpSpPr>
        <p:cNvPr id="265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73" name="Google Shape;3;n"/>
          <p:cNvSpPr txBox="1"/>
          <p:nvPr>
            <p:ph type="hdr" idx="2"/>
          </p:nvPr>
        </p:nvSpPr>
        <p:spPr>
          <a:xfrm>
            <a:off x="0" y="0"/>
            <a:ext cx="2971800" cy="458700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2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8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8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8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8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8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8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8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8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774" name="Google Shape;4;n"/>
          <p:cNvSpPr txBox="1"/>
          <p:nvPr>
            <p:ph type="dt" idx="10"/>
          </p:nvPr>
        </p:nvSpPr>
        <p:spPr>
          <a:xfrm>
            <a:off x="3884613" y="0"/>
            <a:ext cx="2971800" cy="458700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r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2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8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8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8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8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8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8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8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8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775" name="Google Shape;5;n"/>
          <p:cNvSpPr/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8776" name="Google Shape;6;n"/>
          <p:cNvSpPr txBox="1"/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2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2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2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2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2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2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2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2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2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777" name="Google Shape;7;n"/>
          <p:cNvSpPr txBox="1"/>
          <p:nvPr>
            <p:ph type="ftr" idx="11"/>
          </p:nvPr>
        </p:nvSpPr>
        <p:spPr>
          <a:xfrm>
            <a:off x="0" y="8685213"/>
            <a:ext cx="2971800" cy="458700"/>
          </a:xfrm>
          <a:prstGeom prst="rect"/>
          <a:noFill/>
          <a:ln>
            <a:noFill/>
          </a:ln>
        </p:spPr>
        <p:txBody>
          <a:bodyPr anchor="b" anchorCtr="0" bIns="45700" lIns="91425" rIns="91425" spcFirstLastPara="1" tIns="45700" wrap="square">
            <a:no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2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8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8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8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8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8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8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8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800" i="0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778" name="Google Shape;8;n"/>
          <p:cNvSpPr txBox="1"/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/>
          <a:noFill/>
          <a:ln>
            <a:noFill/>
          </a:ln>
        </p:spPr>
        <p:txBody>
          <a:bodyPr anchor="b" anchorCtr="0" bIns="45700" lIns="91425" rIns="91425" spcFirstLastPara="1" tIns="45700" wrap="square">
            <a:noAutofit/>
          </a:bodyPr>
          <a:p>
            <a:pPr algn="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cap="none" sz="1200" i="0" lang="en-US" strike="noStrike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cap="none" sz="1200" i="0" strike="noStrike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hlink="hlink" folHlink="folHlink"/>
  <p:notesStyle>
    <a:defPPr algn="l" lvl="0" marR="0" rtl="0">
      <a:lnSpc>
        <a:spcPct val="100000"/>
      </a:lnSpc>
      <a:spcBef>
        <a:spcPts val="0"/>
      </a:spcBef>
      <a:spcAft>
        <a:spcPts val="0"/>
      </a:spcAft>
    </a:defPPr>
    <a:lvl1pPr algn="l" lvl="0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sz="1400" i="0" strike="noStrike" u="none">
        <a:solidFill>
          <a:srgbClr val="000000"/>
        </a:solidFill>
        <a:latin typeface="Arial"/>
        <a:ea typeface="Arial"/>
        <a:cs typeface="Arial"/>
        <a:sym typeface="Arial"/>
      </a:defRPr>
    </a:lvl1pPr>
    <a:lvl2pPr algn="l" lvl="1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sz="1400" i="0" strike="noStrike" u="none">
        <a:solidFill>
          <a:srgbClr val="000000"/>
        </a:solidFill>
        <a:latin typeface="Arial"/>
        <a:ea typeface="Arial"/>
        <a:cs typeface="Arial"/>
        <a:sym typeface="Arial"/>
      </a:defRPr>
    </a:lvl2pPr>
    <a:lvl3pPr algn="l" lvl="2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sz="1400" i="0" strike="noStrike" u="none">
        <a:solidFill>
          <a:srgbClr val="000000"/>
        </a:solidFill>
        <a:latin typeface="Arial"/>
        <a:ea typeface="Arial"/>
        <a:cs typeface="Arial"/>
        <a:sym typeface="Arial"/>
      </a:defRPr>
    </a:lvl3pPr>
    <a:lvl4pPr algn="l" lvl="3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sz="1400" i="0" strike="noStrike" u="none">
        <a:solidFill>
          <a:srgbClr val="000000"/>
        </a:solidFill>
        <a:latin typeface="Arial"/>
        <a:ea typeface="Arial"/>
        <a:cs typeface="Arial"/>
        <a:sym typeface="Arial"/>
      </a:defRPr>
    </a:lvl4pPr>
    <a:lvl5pPr algn="l" lvl="4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sz="1400" i="0" strike="noStrike" u="none">
        <a:solidFill>
          <a:srgbClr val="000000"/>
        </a:solidFill>
        <a:latin typeface="Arial"/>
        <a:ea typeface="Arial"/>
        <a:cs typeface="Arial"/>
        <a:sym typeface="Arial"/>
      </a:defRPr>
    </a:lvl5pPr>
    <a:lvl6pPr algn="l" lvl="5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sz="1400" i="0" strike="noStrike" u="none">
        <a:solidFill>
          <a:srgbClr val="000000"/>
        </a:solidFill>
        <a:latin typeface="Arial"/>
        <a:ea typeface="Arial"/>
        <a:cs typeface="Arial"/>
        <a:sym typeface="Arial"/>
      </a:defRPr>
    </a:lvl6pPr>
    <a:lvl7pPr algn="l" lvl="6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sz="1400" i="0" strike="noStrike" u="none">
        <a:solidFill>
          <a:srgbClr val="000000"/>
        </a:solidFill>
        <a:latin typeface="Arial"/>
        <a:ea typeface="Arial"/>
        <a:cs typeface="Arial"/>
        <a:sym typeface="Arial"/>
      </a:defRPr>
    </a:lvl7pPr>
    <a:lvl8pPr algn="l" lvl="7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sz="1400" i="0" strike="noStrike" u="none">
        <a:solidFill>
          <a:srgbClr val="000000"/>
        </a:solidFill>
        <a:latin typeface="Arial"/>
        <a:ea typeface="Arial"/>
        <a:cs typeface="Arial"/>
        <a:sym typeface="Arial"/>
      </a:defRPr>
    </a:lvl8pPr>
    <a:lvl9pPr algn="l" lvl="8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sz="1400" i="0" strike="noStrike" u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</Relationships>
</file>

<file path=ppt/notesSlides/_rels/notesSlide10.xml.rels><?xml version="1.0" encoding="UTF-8" standalone="yes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</Relationships>
</file>

<file path=ppt/notesSlides/_rels/notesSlide11.xml.rels><?xml version="1.0" encoding="UTF-8" standalone="yes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</Relationships>
</file>

<file path=ppt/notesSlides/_rels/notesSlide12.xml.rels><?xml version="1.0" encoding="UTF-8" standalone="yes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</Relationships>
</file>

<file path=ppt/notesSlides/_rels/notesSlide13.xml.rels><?xml version="1.0" encoding="UTF-8" standalone="yes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</Relationships>
</file>

<file path=ppt/notesSlides/_rels/notesSlide14.xml.rels><?xml version="1.0" encoding="UTF-8" standalone="yes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</Relationships>
</file>

<file path=ppt/notesSlides/_rels/notesSlide15.xml.rels><?xml version="1.0" encoding="UTF-8" standalone="yes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</Relationships>
</file>

<file path=ppt/notesSlides/_rels/notesSlide16.xml.rels><?xml version="1.0" encoding="UTF-8" standalone="yes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</Relationships>
</file>

<file path=ppt/notesSlides/_rels/notesSlide17.xml.rels><?xml version="1.0" encoding="UTF-8" standalone="yes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</Relationships>
</file>

<file path=ppt/notesSlides/_rels/notesSlide18.xml.rels><?xml version="1.0" encoding="UTF-8" standalone="yes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</Relationships>
</file>

<file path=ppt/notesSlides/_rels/notesSlide19.xml.rels><?xml version="1.0" encoding="UTF-8" standalone="yes"?>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</Relationships>
</file>

<file path=ppt/notesSlides/_rels/notesSlide2.xml.rels><?xml version="1.0" encoding="UTF-8" standalone="yes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</Relationships>
</file>

<file path=ppt/notesSlides/_rels/notesSlide20.xml.rels><?xml version="1.0" encoding="UTF-8" standalone="yes"?>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</Relationships>
</file>

<file path=ppt/notesSlides/_rels/notesSlide21.xml.rels><?xml version="1.0" encoding="UTF-8" standalone="yes"?>
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</Relationships>
</file>

<file path=ppt/notesSlides/_rels/notesSlide22.xml.rels><?xml version="1.0" encoding="UTF-8" standalone="yes"?>
<Relationships xmlns="http://schemas.openxmlformats.org/package/2006/relationships"><Relationship Id="rId1" Type="http://schemas.openxmlformats.org/officeDocument/2006/relationships/slide" Target="../slides/slide22.xml"/><Relationship Id="rId2" Type="http://schemas.openxmlformats.org/officeDocument/2006/relationships/notesMaster" Target="../notesMasters/notesMaster1.xml"/></Relationships>
</file>

<file path=ppt/notesSlides/_rels/notesSlide23.xml.rels><?xml version="1.0" encoding="UTF-8" standalone="yes"?>
<Relationships xmlns="http://schemas.openxmlformats.org/package/2006/relationships"><Relationship Id="rId1" Type="http://schemas.openxmlformats.org/officeDocument/2006/relationships/slide" Target="../slides/slide23.xml"/><Relationship Id="rId2" Type="http://schemas.openxmlformats.org/officeDocument/2006/relationships/notesMaster" Target="../notesMasters/notesMaster1.xml"/></Relationships>
</file>

<file path=ppt/notesSlides/_rels/notesSlide24.xml.rels><?xml version="1.0" encoding="UTF-8" standalone="yes"?>
<Relationships xmlns="http://schemas.openxmlformats.org/package/2006/relationships"><Relationship Id="rId1" Type="http://schemas.openxmlformats.org/officeDocument/2006/relationships/slide" Target="../slides/slide24.xml"/><Relationship Id="rId2" Type="http://schemas.openxmlformats.org/officeDocument/2006/relationships/notesMaster" Target="../notesMasters/notesMaster1.xml"/></Relationships>
</file>

<file path=ppt/notesSlides/_rels/notesSlide25.xml.rels><?xml version="1.0" encoding="UTF-8" standalone="yes"?>
<Relationships xmlns="http://schemas.openxmlformats.org/package/2006/relationships"><Relationship Id="rId1" Type="http://schemas.openxmlformats.org/officeDocument/2006/relationships/slide" Target="../slides/slide25.xml"/><Relationship Id="rId2" Type="http://schemas.openxmlformats.org/officeDocument/2006/relationships/notesMaster" Target="../notesMasters/notesMaster1.xml"/></Relationships>
</file>

<file path=ppt/notesSlides/_rels/notesSlide26.xml.rels><?xml version="1.0" encoding="UTF-8" standalone="yes"?>
<Relationships xmlns="http://schemas.openxmlformats.org/package/2006/relationships"><Relationship Id="rId1" Type="http://schemas.openxmlformats.org/officeDocument/2006/relationships/slide" Target="../slides/slide26.xml"/><Relationship Id="rId2" Type="http://schemas.openxmlformats.org/officeDocument/2006/relationships/notesMaster" Target="../notesMasters/notesMaster1.xml"/></Relationships>
</file>

<file path=ppt/notesSlides/_rels/notesSlide27.xml.rels><?xml version="1.0" encoding="UTF-8" standalone="yes"?>
<Relationships xmlns="http://schemas.openxmlformats.org/package/2006/relationships"><Relationship Id="rId1" Type="http://schemas.openxmlformats.org/officeDocument/2006/relationships/slide" Target="../slides/slide27.xml"/><Relationship Id="rId2" Type="http://schemas.openxmlformats.org/officeDocument/2006/relationships/notesMaster" Target="../notesMasters/notesMaster1.xml"/></Relationships>
</file>

<file path=ppt/notesSlides/_rels/notesSlide28.xml.rels><?xml version="1.0" encoding="UTF-8" standalone="yes"?>
<Relationships xmlns="http://schemas.openxmlformats.org/package/2006/relationships"><Relationship Id="rId1" Type="http://schemas.openxmlformats.org/officeDocument/2006/relationships/slide" Target="../slides/slide28.xml"/><Relationship Id="rId2" Type="http://schemas.openxmlformats.org/officeDocument/2006/relationships/notesMaster" Target="../notesMasters/notesMaster1.xml"/></Relationships>
</file>

<file path=ppt/notesSlides/_rels/notesSlide29.xml.rels><?xml version="1.0" encoding="UTF-8" standalone="yes"?>
<Relationships xmlns="http://schemas.openxmlformats.org/package/2006/relationships"><Relationship Id="rId1" Type="http://schemas.openxmlformats.org/officeDocument/2006/relationships/slide" Target="../slides/slide29.xml"/><Relationship Id="rId2" Type="http://schemas.openxmlformats.org/officeDocument/2006/relationships/notesMaster" Target="../notesMasters/notesMaster1.xml"/></Relationships>
</file>

<file path=ppt/notesSlides/_rels/notesSlide3.xml.rels><?xml version="1.0" encoding="UTF-8" standalone="yes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</Relationships>
</file>

<file path=ppt/notesSlides/_rels/notesSlide30.xml.rels><?xml version="1.0" encoding="UTF-8" standalone="yes"?>
<Relationships xmlns="http://schemas.openxmlformats.org/package/2006/relationships"><Relationship Id="rId1" Type="http://schemas.openxmlformats.org/officeDocument/2006/relationships/slide" Target="../slides/slide30.xml"/><Relationship Id="rId2" Type="http://schemas.openxmlformats.org/officeDocument/2006/relationships/notesMaster" Target="../notesMasters/notesMaster1.xml"/></Relationships>
</file>

<file path=ppt/notesSlides/_rels/notesSlide31.xml.rels><?xml version="1.0" encoding="UTF-8" standalone="yes"?>
<Relationships xmlns="http://schemas.openxmlformats.org/package/2006/relationships"><Relationship Id="rId1" Type="http://schemas.openxmlformats.org/officeDocument/2006/relationships/slide" Target="../slides/slide31.xml"/><Relationship Id="rId2" Type="http://schemas.openxmlformats.org/officeDocument/2006/relationships/notesMaster" Target="../notesMasters/notesMaster1.xml"/></Relationships>
</file>

<file path=ppt/notesSlides/_rels/notesSlide32.xml.rels><?xml version="1.0" encoding="UTF-8" standalone="yes"?>
<Relationships xmlns="http://schemas.openxmlformats.org/package/2006/relationships"><Relationship Id="rId1" Type="http://schemas.openxmlformats.org/officeDocument/2006/relationships/slide" Target="../slides/slide32.xml"/><Relationship Id="rId2" Type="http://schemas.openxmlformats.org/officeDocument/2006/relationships/notesMaster" Target="../notesMasters/notesMaster1.xml"/></Relationships>
</file>

<file path=ppt/notesSlides/_rels/notesSlide33.xml.rels><?xml version="1.0" encoding="UTF-8" standalone="yes"?>
<Relationships xmlns="http://schemas.openxmlformats.org/package/2006/relationships"><Relationship Id="rId1" Type="http://schemas.openxmlformats.org/officeDocument/2006/relationships/slide" Target="../slides/slide33.xml"/><Relationship Id="rId2" Type="http://schemas.openxmlformats.org/officeDocument/2006/relationships/notesMaster" Target="../notesMasters/notesMaster1.xml"/></Relationships>
</file>

<file path=ppt/notesSlides/_rels/notesSlide34.xml.rels><?xml version="1.0" encoding="UTF-8" standalone="yes"?>
<Relationships xmlns="http://schemas.openxmlformats.org/package/2006/relationships"><Relationship Id="rId1" Type="http://schemas.openxmlformats.org/officeDocument/2006/relationships/slide" Target="../slides/slide34.xml"/><Relationship Id="rId2" Type="http://schemas.openxmlformats.org/officeDocument/2006/relationships/notesMaster" Target="../notesMasters/notesMaster1.xml"/></Relationships>
</file>

<file path=ppt/notesSlides/_rels/notesSlide35.xml.rels><?xml version="1.0" encoding="UTF-8" standalone="yes"?>
<Relationships xmlns="http://schemas.openxmlformats.org/package/2006/relationships"><Relationship Id="rId1" Type="http://schemas.openxmlformats.org/officeDocument/2006/relationships/slide" Target="../slides/slide35.xml"/><Relationship Id="rId2" Type="http://schemas.openxmlformats.org/officeDocument/2006/relationships/notesMaster" Target="../notesMasters/notesMaster1.xml"/></Relationships>
</file>

<file path=ppt/notesSlides/_rels/notesSlide36.xml.rels><?xml version="1.0" encoding="UTF-8" standalone="yes"?>
<Relationships xmlns="http://schemas.openxmlformats.org/package/2006/relationships"><Relationship Id="rId1" Type="http://schemas.openxmlformats.org/officeDocument/2006/relationships/slide" Target="../slides/slide36.xml"/><Relationship Id="rId2" Type="http://schemas.openxmlformats.org/officeDocument/2006/relationships/notesMaster" Target="../notesMasters/notesMaster1.xml"/></Relationships>
</file>

<file path=ppt/notesSlides/_rels/notesSlide37.xml.rels><?xml version="1.0" encoding="UTF-8" standalone="yes"?>
<Relationships xmlns="http://schemas.openxmlformats.org/package/2006/relationships"><Relationship Id="rId1" Type="http://schemas.openxmlformats.org/officeDocument/2006/relationships/slide" Target="../slides/slide37.xml"/><Relationship Id="rId2" Type="http://schemas.openxmlformats.org/officeDocument/2006/relationships/notesMaster" Target="../notesMasters/notesMaster1.xml"/></Relationships>
</file>

<file path=ppt/notesSlides/_rels/notesSlide38.xml.rels><?xml version="1.0" encoding="UTF-8" standalone="yes"?>
<Relationships xmlns="http://schemas.openxmlformats.org/package/2006/relationships"><Relationship Id="rId1" Type="http://schemas.openxmlformats.org/officeDocument/2006/relationships/slide" Target="../slides/slide38.xml"/><Relationship Id="rId2" Type="http://schemas.openxmlformats.org/officeDocument/2006/relationships/notesMaster" Target="../notesMasters/notesMaster1.xml"/></Relationships>
</file>

<file path=ppt/notesSlides/_rels/notesSlide39.xml.rels><?xml version="1.0" encoding="UTF-8" standalone="yes"?>
<Relationships xmlns="http://schemas.openxmlformats.org/package/2006/relationships"><Relationship Id="rId1" Type="http://schemas.openxmlformats.org/officeDocument/2006/relationships/slide" Target="../slides/slide39.xml"/><Relationship Id="rId2" Type="http://schemas.openxmlformats.org/officeDocument/2006/relationships/notesMaster" Target="../notesMasters/notesMaster1.xml"/></Relationships>
</file>

<file path=ppt/notesSlides/_rels/notesSlide4.xml.rels><?xml version="1.0" encoding="UTF-8" standalone="yes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</Relationships>
</file>

<file path=ppt/notesSlides/_rels/notesSlide40.xml.rels><?xml version="1.0" encoding="UTF-8" standalone="yes"?>
<Relationships xmlns="http://schemas.openxmlformats.org/package/2006/relationships"><Relationship Id="rId1" Type="http://schemas.openxmlformats.org/officeDocument/2006/relationships/slide" Target="../slides/slide40.xml"/><Relationship Id="rId2" Type="http://schemas.openxmlformats.org/officeDocument/2006/relationships/notesMaster" Target="../notesMasters/notesMaster1.xml"/></Relationships>
</file>

<file path=ppt/notesSlides/_rels/notesSlide41.xml.rels><?xml version="1.0" encoding="UTF-8" standalone="yes"?>
<Relationships xmlns="http://schemas.openxmlformats.org/package/2006/relationships"><Relationship Id="rId1" Type="http://schemas.openxmlformats.org/officeDocument/2006/relationships/slide" Target="../slides/slide41.xml"/><Relationship Id="rId2" Type="http://schemas.openxmlformats.org/officeDocument/2006/relationships/notesMaster" Target="../notesMasters/notesMaster1.xml"/></Relationships>
</file>

<file path=ppt/notesSlides/_rels/notesSlide42.xml.rels><?xml version="1.0" encoding="UTF-8" standalone="yes"?>
<Relationships xmlns="http://schemas.openxmlformats.org/package/2006/relationships"><Relationship Id="rId1" Type="http://schemas.openxmlformats.org/officeDocument/2006/relationships/slide" Target="../slides/slide42.xml"/><Relationship Id="rId2" Type="http://schemas.openxmlformats.org/officeDocument/2006/relationships/notesMaster" Target="../notesMasters/notesMaster1.xml"/></Relationships>
</file>

<file path=ppt/notesSlides/_rels/notesSlide43.xml.rels><?xml version="1.0" encoding="UTF-8" standalone="yes"?>
<Relationships xmlns="http://schemas.openxmlformats.org/package/2006/relationships"><Relationship Id="rId1" Type="http://schemas.openxmlformats.org/officeDocument/2006/relationships/slide" Target="../slides/slide43.xml"/><Relationship Id="rId2" Type="http://schemas.openxmlformats.org/officeDocument/2006/relationships/notesMaster" Target="../notesMasters/notesMaster1.xml"/></Relationships>
</file>

<file path=ppt/notesSlides/_rels/notesSlide44.xml.rels><?xml version="1.0" encoding="UTF-8" standalone="yes"?>
<Relationships xmlns="http://schemas.openxmlformats.org/package/2006/relationships"><Relationship Id="rId1" Type="http://schemas.openxmlformats.org/officeDocument/2006/relationships/slide" Target="../slides/slide44.xml"/><Relationship Id="rId2" Type="http://schemas.openxmlformats.org/officeDocument/2006/relationships/notesMaster" Target="../notesMasters/notesMaster1.xml"/></Relationships>
</file>

<file path=ppt/notesSlides/_rels/notesSlide45.xml.rels><?xml version="1.0" encoding="UTF-8" standalone="yes"?>
<Relationships xmlns="http://schemas.openxmlformats.org/package/2006/relationships"><Relationship Id="rId1" Type="http://schemas.openxmlformats.org/officeDocument/2006/relationships/slide" Target="../slides/slide45.xml"/><Relationship Id="rId2" Type="http://schemas.openxmlformats.org/officeDocument/2006/relationships/notesMaster" Target="../notesMasters/notesMaster1.xml"/></Relationships>
</file>

<file path=ppt/notesSlides/_rels/notesSlide46.xml.rels><?xml version="1.0" encoding="UTF-8" standalone="yes"?>
<Relationships xmlns="http://schemas.openxmlformats.org/package/2006/relationships"><Relationship Id="rId1" Type="http://schemas.openxmlformats.org/officeDocument/2006/relationships/slide" Target="../slides/slide46.xml"/><Relationship Id="rId2" Type="http://schemas.openxmlformats.org/officeDocument/2006/relationships/notesMaster" Target="../notesMasters/notesMaster1.xml"/></Relationships>
</file>

<file path=ppt/notesSlides/_rels/notesSlide47.xml.rels><?xml version="1.0" encoding="UTF-8" standalone="yes"?>
<Relationships xmlns="http://schemas.openxmlformats.org/package/2006/relationships"><Relationship Id="rId1" Type="http://schemas.openxmlformats.org/officeDocument/2006/relationships/slide" Target="../slides/slide47.xml"/><Relationship Id="rId2" Type="http://schemas.openxmlformats.org/officeDocument/2006/relationships/notesMaster" Target="../notesMasters/notesMaster1.xml"/></Relationships>
</file>

<file path=ppt/notesSlides/_rels/notesSlide48.xml.rels><?xml version="1.0" encoding="UTF-8" standalone="yes"?>
<Relationships xmlns="http://schemas.openxmlformats.org/package/2006/relationships"><Relationship Id="rId1" Type="http://schemas.openxmlformats.org/officeDocument/2006/relationships/slide" Target="../slides/slide48.xml"/><Relationship Id="rId2" Type="http://schemas.openxmlformats.org/officeDocument/2006/relationships/notesMaster" Target="../notesMasters/notesMaster1.xml"/></Relationships>
</file>

<file path=ppt/notesSlides/_rels/notesSlide49.xml.rels><?xml version="1.0" encoding="UTF-8" standalone="yes"?>
<Relationships xmlns="http://schemas.openxmlformats.org/package/2006/relationships"><Relationship Id="rId1" Type="http://schemas.openxmlformats.org/officeDocument/2006/relationships/slide" Target="../slides/slide49.xml"/><Relationship Id="rId2" Type="http://schemas.openxmlformats.org/officeDocument/2006/relationships/notesMaster" Target="../notesMasters/notesMaster1.xml"/></Relationships>
</file>

<file path=ppt/notesSlides/_rels/notesSlide5.xml.rels><?xml version="1.0" encoding="UTF-8" standalone="yes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</Relationships>
</file>

<file path=ppt/notesSlides/_rels/notesSlide50.xml.rels><?xml version="1.0" encoding="UTF-8" standalone="yes"?>
<Relationships xmlns="http://schemas.openxmlformats.org/package/2006/relationships"><Relationship Id="rId1" Type="http://schemas.openxmlformats.org/officeDocument/2006/relationships/slide" Target="../slides/slide50.xml"/><Relationship Id="rId2" Type="http://schemas.openxmlformats.org/officeDocument/2006/relationships/notesMaster" Target="../notesMasters/notesMaster1.xml"/></Relationships>
</file>

<file path=ppt/notesSlides/_rels/notesSlide51.xml.rels><?xml version="1.0" encoding="UTF-8" standalone="yes"?>
<Relationships xmlns="http://schemas.openxmlformats.org/package/2006/relationships"><Relationship Id="rId1" Type="http://schemas.openxmlformats.org/officeDocument/2006/relationships/slide" Target="../slides/slide51.xml"/><Relationship Id="rId2" Type="http://schemas.openxmlformats.org/officeDocument/2006/relationships/notesMaster" Target="../notesMasters/notesMaster1.xml"/></Relationships>
</file>

<file path=ppt/notesSlides/_rels/notesSlide52.xml.rels><?xml version="1.0" encoding="UTF-8" standalone="yes"?>
<Relationships xmlns="http://schemas.openxmlformats.org/package/2006/relationships"><Relationship Id="rId1" Type="http://schemas.openxmlformats.org/officeDocument/2006/relationships/slide" Target="../slides/slide52.xml"/><Relationship Id="rId2" Type="http://schemas.openxmlformats.org/officeDocument/2006/relationships/notesMaster" Target="../notesMasters/notesMaster1.xml"/></Relationships>
</file>

<file path=ppt/notesSlides/_rels/notesSlide53.xml.rels><?xml version="1.0" encoding="UTF-8" standalone="yes"?>
<Relationships xmlns="http://schemas.openxmlformats.org/package/2006/relationships"><Relationship Id="rId1" Type="http://schemas.openxmlformats.org/officeDocument/2006/relationships/slide" Target="../slides/slide53.xml"/><Relationship Id="rId2" Type="http://schemas.openxmlformats.org/officeDocument/2006/relationships/notesMaster" Target="../notesMasters/notesMaster1.xml"/></Relationships>
</file>

<file path=ppt/notesSlides/_rels/notesSlide54.xml.rels><?xml version="1.0" encoding="UTF-8" standalone="yes"?>
<Relationships xmlns="http://schemas.openxmlformats.org/package/2006/relationships"><Relationship Id="rId1" Type="http://schemas.openxmlformats.org/officeDocument/2006/relationships/slide" Target="../slides/slide54.xml"/><Relationship Id="rId2" Type="http://schemas.openxmlformats.org/officeDocument/2006/relationships/notesMaster" Target="../notesMasters/notesMaster1.xml"/></Relationships>
</file>

<file path=ppt/notesSlides/_rels/notesSlide55.xml.rels><?xml version="1.0" encoding="UTF-8" standalone="yes"?>
<Relationships xmlns="http://schemas.openxmlformats.org/package/2006/relationships"><Relationship Id="rId1" Type="http://schemas.openxmlformats.org/officeDocument/2006/relationships/slide" Target="../slides/slide55.xml"/><Relationship Id="rId2" Type="http://schemas.openxmlformats.org/officeDocument/2006/relationships/notesMaster" Target="../notesMasters/notesMaster1.xml"/></Relationships>
</file>

<file path=ppt/notesSlides/_rels/notesSlide56.xml.rels><?xml version="1.0" encoding="UTF-8" standalone="yes"?>
<Relationships xmlns="http://schemas.openxmlformats.org/package/2006/relationships"><Relationship Id="rId1" Type="http://schemas.openxmlformats.org/officeDocument/2006/relationships/slide" Target="../slides/slide56.xml"/><Relationship Id="rId2" Type="http://schemas.openxmlformats.org/officeDocument/2006/relationships/notesMaster" Target="../notesMasters/notesMaster1.xml"/></Relationships>
</file>

<file path=ppt/notesSlides/_rels/notesSlide57.xml.rels><?xml version="1.0" encoding="UTF-8" standalone="yes"?>
<Relationships xmlns="http://schemas.openxmlformats.org/package/2006/relationships"><Relationship Id="rId1" Type="http://schemas.openxmlformats.org/officeDocument/2006/relationships/slide" Target="../slides/slide57.xml"/><Relationship Id="rId2" Type="http://schemas.openxmlformats.org/officeDocument/2006/relationships/notesMaster" Target="../notesMasters/notesMaster1.xml"/></Relationships>
</file>

<file path=ppt/notesSlides/_rels/notesSlide58.xml.rels><?xml version="1.0" encoding="UTF-8" standalone="yes"?>
<Relationships xmlns="http://schemas.openxmlformats.org/package/2006/relationships"><Relationship Id="rId1" Type="http://schemas.openxmlformats.org/officeDocument/2006/relationships/slide" Target="../slides/slide58.xml"/><Relationship Id="rId2" Type="http://schemas.openxmlformats.org/officeDocument/2006/relationships/notesMaster" Target="../notesMasters/notesMaster1.xml"/></Relationships>
</file>

<file path=ppt/notesSlides/_rels/notesSlide59.xml.rels><?xml version="1.0" encoding="UTF-8" standalone="yes"?>
<Relationships xmlns="http://schemas.openxmlformats.org/package/2006/relationships"><Relationship Id="rId1" Type="http://schemas.openxmlformats.org/officeDocument/2006/relationships/slide" Target="../slides/slide59.xml"/><Relationship Id="rId2" Type="http://schemas.openxmlformats.org/officeDocument/2006/relationships/notesMaster" Target="../notesMasters/notesMaster1.xml"/></Relationships>
</file>

<file path=ppt/notesSlides/_rels/notesSlide6.xml.rels><?xml version="1.0" encoding="UTF-8" standalone="yes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</Relationships>
</file>

<file path=ppt/notesSlides/_rels/notesSlide60.xml.rels><?xml version="1.0" encoding="UTF-8" standalone="yes"?>
<Relationships xmlns="http://schemas.openxmlformats.org/package/2006/relationships"><Relationship Id="rId1" Type="http://schemas.openxmlformats.org/officeDocument/2006/relationships/slide" Target="../slides/slide60.xml"/><Relationship Id="rId2" Type="http://schemas.openxmlformats.org/officeDocument/2006/relationships/notesMaster" Target="../notesMasters/notesMaster1.xml"/></Relationships>
</file>

<file path=ppt/notesSlides/_rels/notesSlide61.xml.rels><?xml version="1.0" encoding="UTF-8" standalone="yes"?>
<Relationships xmlns="http://schemas.openxmlformats.org/package/2006/relationships"><Relationship Id="rId1" Type="http://schemas.openxmlformats.org/officeDocument/2006/relationships/slide" Target="../slides/slide61.xml"/><Relationship Id="rId2" Type="http://schemas.openxmlformats.org/officeDocument/2006/relationships/notesMaster" Target="../notesMasters/notesMaster1.xml"/></Relationships>
</file>

<file path=ppt/notesSlides/_rels/notesSlide62.xml.rels><?xml version="1.0" encoding="UTF-8" standalone="yes"?>
<Relationships xmlns="http://schemas.openxmlformats.org/package/2006/relationships"><Relationship Id="rId1" Type="http://schemas.openxmlformats.org/officeDocument/2006/relationships/slide" Target="../slides/slide62.xml"/><Relationship Id="rId2" Type="http://schemas.openxmlformats.org/officeDocument/2006/relationships/notesMaster" Target="../notesMasters/notesMaster1.xml"/></Relationships>
</file>

<file path=ppt/notesSlides/_rels/notesSlide63.xml.rels><?xml version="1.0" encoding="UTF-8" standalone="yes"?>
<Relationships xmlns="http://schemas.openxmlformats.org/package/2006/relationships"><Relationship Id="rId1" Type="http://schemas.openxmlformats.org/officeDocument/2006/relationships/slide" Target="../slides/slide63.xml"/><Relationship Id="rId2" Type="http://schemas.openxmlformats.org/officeDocument/2006/relationships/notesMaster" Target="../notesMasters/notesMaster1.xml"/></Relationships>
</file>

<file path=ppt/notesSlides/_rels/notesSlide64.xml.rels><?xml version="1.0" encoding="UTF-8" standalone="yes"?>
<Relationships xmlns="http://schemas.openxmlformats.org/package/2006/relationships"><Relationship Id="rId1" Type="http://schemas.openxmlformats.org/officeDocument/2006/relationships/slide" Target="../slides/slide64.xml"/><Relationship Id="rId2" Type="http://schemas.openxmlformats.org/officeDocument/2006/relationships/notesMaster" Target="../notesMasters/notesMaster1.xml"/></Relationships>
</file>

<file path=ppt/notesSlides/_rels/notesSlide65.xml.rels><?xml version="1.0" encoding="UTF-8" standalone="yes"?>
<Relationships xmlns="http://schemas.openxmlformats.org/package/2006/relationships"><Relationship Id="rId1" Type="http://schemas.openxmlformats.org/officeDocument/2006/relationships/slide" Target="../slides/slide65.xml"/><Relationship Id="rId2" Type="http://schemas.openxmlformats.org/officeDocument/2006/relationships/notesMaster" Target="../notesMasters/notesMaster1.xml"/></Relationships>
</file>

<file path=ppt/notesSlides/_rels/notesSlide7.xml.rels><?xml version="1.0" encoding="UTF-8" standalone="yes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</Relationships>
</file>

<file path=ppt/notesSlides/_rels/notesSlide8.xml.rels><?xml version="1.0" encoding="UTF-8" standalone="yes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</Relationships>
</file>

<file path=ppt/notesSlides/_rels/notesSlide9.xml.rels><?xml version="1.0" encoding="UTF-8" standalone="yes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7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6" name="Google Shape;12;p1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8577" name="Google Shape;13;p1:notes"/>
          <p:cNvSpPr txBox="1"/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</a:p>
        </p:txBody>
      </p:sp>
      <p:sp>
        <p:nvSpPr>
          <p:cNvPr id="1048578" name="Google Shape;14;p1:notes"/>
          <p:cNvSpPr txBox="1"/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/>
          <a:noFill/>
          <a:ln>
            <a:noFill/>
          </a:ln>
        </p:spPr>
        <p:txBody>
          <a:bodyPr anchor="b" anchorCtr="0" bIns="45700" lIns="91425" rIns="91425" spcFirstLastPara="1" tIns="45700" wrap="square">
            <a:noAutofit/>
          </a:bodyPr>
          <a:p>
            <a:pPr algn="r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99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3" name="Google Shape;66;p10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8604" name="Google Shape;67;p10:notes"/>
          <p:cNvSpPr txBox="1"/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</a:p>
        </p:txBody>
      </p:sp>
      <p:sp>
        <p:nvSpPr>
          <p:cNvPr id="1048605" name="Google Shape;68;p10:notes"/>
          <p:cNvSpPr txBox="1"/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/>
          <a:noFill/>
          <a:ln>
            <a:noFill/>
          </a:ln>
        </p:spPr>
        <p:txBody>
          <a:bodyPr anchor="b" anchorCtr="0" bIns="45700" lIns="91425" rIns="91425" spcFirstLastPara="1" tIns="45700" wrap="square">
            <a:noAutofit/>
          </a:bodyPr>
          <a:p>
            <a:pPr algn="r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02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6" name="Google Shape;72;p11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8607" name="Google Shape;73;p11:notes"/>
          <p:cNvSpPr txBox="1"/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</a:p>
        </p:txBody>
      </p:sp>
      <p:sp>
        <p:nvSpPr>
          <p:cNvPr id="1048608" name="Google Shape;74;p11:notes"/>
          <p:cNvSpPr txBox="1"/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/>
          <a:noFill/>
          <a:ln>
            <a:noFill/>
          </a:ln>
        </p:spPr>
        <p:txBody>
          <a:bodyPr anchor="b" anchorCtr="0" bIns="45700" lIns="91425" rIns="91425" spcFirstLastPara="1" tIns="45700" wrap="square">
            <a:noAutofit/>
          </a:bodyPr>
          <a:p>
            <a:pPr algn="r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05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9" name="Google Shape;78;p12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8610" name="Google Shape;79;p12:notes"/>
          <p:cNvSpPr txBox="1"/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</a:p>
        </p:txBody>
      </p:sp>
      <p:sp>
        <p:nvSpPr>
          <p:cNvPr id="1048611" name="Google Shape;80;p12:notes"/>
          <p:cNvSpPr txBox="1"/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/>
          <a:noFill/>
          <a:ln>
            <a:noFill/>
          </a:ln>
        </p:spPr>
        <p:txBody>
          <a:bodyPr anchor="b" anchorCtr="0" bIns="45700" lIns="91425" rIns="91425" spcFirstLastPara="1" tIns="45700" wrap="square">
            <a:noAutofit/>
          </a:bodyPr>
          <a:p>
            <a:pPr algn="r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08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2" name="Google Shape;84;p13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8613" name="Google Shape;85;p13:notes"/>
          <p:cNvSpPr txBox="1"/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</a:p>
        </p:txBody>
      </p:sp>
      <p:sp>
        <p:nvSpPr>
          <p:cNvPr id="1048614" name="Google Shape;86;p13:notes"/>
          <p:cNvSpPr txBox="1"/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/>
          <a:noFill/>
          <a:ln>
            <a:noFill/>
          </a:ln>
        </p:spPr>
        <p:txBody>
          <a:bodyPr anchor="b" anchorCtr="0" bIns="45700" lIns="91425" rIns="91425" spcFirstLastPara="1" tIns="45700" wrap="square">
            <a:noAutofit/>
          </a:bodyPr>
          <a:p>
            <a:pPr algn="r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1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5" name="Google Shape;90;p14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8616" name="Google Shape;91;p14:notes"/>
          <p:cNvSpPr txBox="1"/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</a:p>
        </p:txBody>
      </p:sp>
      <p:sp>
        <p:nvSpPr>
          <p:cNvPr id="1048617" name="Google Shape;92;p14:notes"/>
          <p:cNvSpPr txBox="1"/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/>
          <a:noFill/>
          <a:ln>
            <a:noFill/>
          </a:ln>
        </p:spPr>
        <p:txBody>
          <a:bodyPr anchor="b" anchorCtr="0" bIns="45700" lIns="91425" rIns="91425" spcFirstLastPara="1" tIns="45700" wrap="square">
            <a:noAutofit/>
          </a:bodyPr>
          <a:p>
            <a:pPr algn="r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14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8" name="Google Shape;96;p15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8619" name="Google Shape;97;p15:notes"/>
          <p:cNvSpPr txBox="1"/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</a:p>
        </p:txBody>
      </p:sp>
      <p:sp>
        <p:nvSpPr>
          <p:cNvPr id="1048620" name="Google Shape;98;p15:notes"/>
          <p:cNvSpPr txBox="1"/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/>
          <a:noFill/>
          <a:ln>
            <a:noFill/>
          </a:ln>
        </p:spPr>
        <p:txBody>
          <a:bodyPr anchor="b" anchorCtr="0" bIns="45700" lIns="91425" rIns="91425" spcFirstLastPara="1" tIns="45700" wrap="square">
            <a:noAutofit/>
          </a:bodyPr>
          <a:p>
            <a:pPr algn="r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17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1" name="Google Shape;102;p16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8622" name="Google Shape;103;p16:notes"/>
          <p:cNvSpPr txBox="1"/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</a:p>
        </p:txBody>
      </p:sp>
      <p:sp>
        <p:nvSpPr>
          <p:cNvPr id="1048623" name="Google Shape;104;p16:notes"/>
          <p:cNvSpPr txBox="1"/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/>
          <a:noFill/>
          <a:ln>
            <a:noFill/>
          </a:ln>
        </p:spPr>
        <p:txBody>
          <a:bodyPr anchor="b" anchorCtr="0" bIns="45700" lIns="91425" rIns="91425" spcFirstLastPara="1" tIns="45700" wrap="square">
            <a:noAutofit/>
          </a:bodyPr>
          <a:p>
            <a:pPr algn="r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20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4" name="Google Shape;108;p17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8625" name="Google Shape;109;p17:notes"/>
          <p:cNvSpPr txBox="1"/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</a:p>
        </p:txBody>
      </p:sp>
      <p:sp>
        <p:nvSpPr>
          <p:cNvPr id="1048626" name="Google Shape;110;p17:notes"/>
          <p:cNvSpPr txBox="1"/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/>
          <a:noFill/>
          <a:ln>
            <a:noFill/>
          </a:ln>
        </p:spPr>
        <p:txBody>
          <a:bodyPr anchor="b" anchorCtr="0" bIns="45700" lIns="91425" rIns="91425" spcFirstLastPara="1" tIns="45700" wrap="square">
            <a:noAutofit/>
          </a:bodyPr>
          <a:p>
            <a:pPr algn="r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2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7" name="Google Shape;114;p18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8628" name="Google Shape;115;p18:notes"/>
          <p:cNvSpPr txBox="1"/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</a:p>
        </p:txBody>
      </p:sp>
      <p:sp>
        <p:nvSpPr>
          <p:cNvPr id="1048629" name="Google Shape;116;p18:notes"/>
          <p:cNvSpPr txBox="1"/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/>
          <a:noFill/>
          <a:ln>
            <a:noFill/>
          </a:ln>
        </p:spPr>
        <p:txBody>
          <a:bodyPr anchor="b" anchorCtr="0" bIns="45700" lIns="91425" rIns="91425" spcFirstLastPara="1" tIns="45700" wrap="square">
            <a:noAutofit/>
          </a:bodyPr>
          <a:p>
            <a:pPr algn="r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26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0" name="Google Shape;120;p19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8631" name="Google Shape;121;p19:notes"/>
          <p:cNvSpPr txBox="1"/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</a:p>
        </p:txBody>
      </p:sp>
      <p:sp>
        <p:nvSpPr>
          <p:cNvPr id="1048632" name="Google Shape;122;p19:notes"/>
          <p:cNvSpPr txBox="1"/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/>
          <a:noFill/>
          <a:ln>
            <a:noFill/>
          </a:ln>
        </p:spPr>
        <p:txBody>
          <a:bodyPr anchor="b" anchorCtr="0" bIns="45700" lIns="91425" rIns="91425" spcFirstLastPara="1" tIns="45700" wrap="square">
            <a:noAutofit/>
          </a:bodyPr>
          <a:p>
            <a:pPr algn="r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75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9" name="Google Shape;18;p2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8580" name="Google Shape;19;p2:notes"/>
          <p:cNvSpPr txBox="1"/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</a:p>
        </p:txBody>
      </p:sp>
      <p:sp>
        <p:nvSpPr>
          <p:cNvPr id="1048581" name="Google Shape;20;p2:notes"/>
          <p:cNvSpPr txBox="1"/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/>
          <a:noFill/>
          <a:ln>
            <a:noFill/>
          </a:ln>
        </p:spPr>
        <p:txBody>
          <a:bodyPr anchor="b" anchorCtr="0" bIns="45700" lIns="91425" rIns="91425" spcFirstLastPara="1" tIns="45700" wrap="square">
            <a:noAutofit/>
          </a:bodyPr>
          <a:p>
            <a:pPr algn="r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29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3" name="Google Shape;126;p20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8634" name="Google Shape;127;p20:notes"/>
          <p:cNvSpPr txBox="1"/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</a:p>
        </p:txBody>
      </p:sp>
      <p:sp>
        <p:nvSpPr>
          <p:cNvPr id="1048635" name="Google Shape;128;p20:notes"/>
          <p:cNvSpPr txBox="1"/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/>
          <a:noFill/>
          <a:ln>
            <a:noFill/>
          </a:ln>
        </p:spPr>
        <p:txBody>
          <a:bodyPr anchor="b" anchorCtr="0" bIns="45700" lIns="91425" rIns="91425" spcFirstLastPara="1" tIns="45700" wrap="square">
            <a:noAutofit/>
          </a:bodyPr>
          <a:p>
            <a:pPr algn="r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32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6" name="Google Shape;132;p21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8637" name="Google Shape;133;p21:notes"/>
          <p:cNvSpPr txBox="1"/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</a:p>
        </p:txBody>
      </p:sp>
      <p:sp>
        <p:nvSpPr>
          <p:cNvPr id="1048638" name="Google Shape;134;p21:notes"/>
          <p:cNvSpPr txBox="1"/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/>
          <a:noFill/>
          <a:ln>
            <a:noFill/>
          </a:ln>
        </p:spPr>
        <p:txBody>
          <a:bodyPr anchor="b" anchorCtr="0" bIns="45700" lIns="91425" rIns="91425" spcFirstLastPara="1" tIns="45700" wrap="square">
            <a:noAutofit/>
          </a:bodyPr>
          <a:p>
            <a:pPr algn="r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35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9" name="Google Shape;138;p22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8640" name="Google Shape;139;p22:notes"/>
          <p:cNvSpPr txBox="1"/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</a:p>
        </p:txBody>
      </p:sp>
      <p:sp>
        <p:nvSpPr>
          <p:cNvPr id="1048641" name="Google Shape;140;p22:notes"/>
          <p:cNvSpPr txBox="1"/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/>
          <a:noFill/>
          <a:ln>
            <a:noFill/>
          </a:ln>
        </p:spPr>
        <p:txBody>
          <a:bodyPr anchor="b" anchorCtr="0" bIns="45700" lIns="91425" rIns="91425" spcFirstLastPara="1" tIns="45700" wrap="square">
            <a:noAutofit/>
          </a:bodyPr>
          <a:p>
            <a:pPr algn="r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38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2" name="Google Shape;144;p23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8643" name="Google Shape;145;p23:notes"/>
          <p:cNvSpPr txBox="1"/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</a:p>
        </p:txBody>
      </p:sp>
      <p:sp>
        <p:nvSpPr>
          <p:cNvPr id="1048644" name="Google Shape;146;p23:notes"/>
          <p:cNvSpPr txBox="1"/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/>
          <a:noFill/>
          <a:ln>
            <a:noFill/>
          </a:ln>
        </p:spPr>
        <p:txBody>
          <a:bodyPr anchor="b" anchorCtr="0" bIns="45700" lIns="91425" rIns="91425" spcFirstLastPara="1" tIns="45700" wrap="square">
            <a:noAutofit/>
          </a:bodyPr>
          <a:p>
            <a:pPr algn="r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4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5" name="Google Shape;150;p24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8646" name="Google Shape;151;p24:notes"/>
          <p:cNvSpPr txBox="1"/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</a:p>
        </p:txBody>
      </p:sp>
      <p:sp>
        <p:nvSpPr>
          <p:cNvPr id="1048647" name="Google Shape;152;p24:notes"/>
          <p:cNvSpPr txBox="1"/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/>
          <a:noFill/>
          <a:ln>
            <a:noFill/>
          </a:ln>
        </p:spPr>
        <p:txBody>
          <a:bodyPr anchor="b" anchorCtr="0" bIns="45700" lIns="91425" rIns="91425" spcFirstLastPara="1" tIns="45700" wrap="square">
            <a:noAutofit/>
          </a:bodyPr>
          <a:p>
            <a:pPr algn="r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44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8" name="Google Shape;156;p25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8649" name="Google Shape;157;p25:notes"/>
          <p:cNvSpPr txBox="1"/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</a:p>
        </p:txBody>
      </p:sp>
      <p:sp>
        <p:nvSpPr>
          <p:cNvPr id="1048650" name="Google Shape;158;p25:notes"/>
          <p:cNvSpPr txBox="1"/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/>
          <a:noFill/>
          <a:ln>
            <a:noFill/>
          </a:ln>
        </p:spPr>
        <p:txBody>
          <a:bodyPr anchor="b" anchorCtr="0" bIns="45700" lIns="91425" rIns="91425" spcFirstLastPara="1" tIns="45700" wrap="square">
            <a:noAutofit/>
          </a:bodyPr>
          <a:p>
            <a:pPr algn="r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47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1" name="Google Shape;162;p26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8652" name="Google Shape;163;p26:notes"/>
          <p:cNvSpPr txBox="1"/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</a:p>
        </p:txBody>
      </p:sp>
      <p:sp>
        <p:nvSpPr>
          <p:cNvPr id="1048653" name="Google Shape;164;p26:notes"/>
          <p:cNvSpPr txBox="1"/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/>
          <a:noFill/>
          <a:ln>
            <a:noFill/>
          </a:ln>
        </p:spPr>
        <p:txBody>
          <a:bodyPr anchor="b" anchorCtr="0" bIns="45700" lIns="91425" rIns="91425" spcFirstLastPara="1" tIns="45700" wrap="square">
            <a:noAutofit/>
          </a:bodyPr>
          <a:p>
            <a:pPr algn="r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50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5" name="Google Shape;168;p27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8656" name="Google Shape;169;p27:notes"/>
          <p:cNvSpPr txBox="1"/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</a:p>
        </p:txBody>
      </p:sp>
      <p:sp>
        <p:nvSpPr>
          <p:cNvPr id="1048657" name="Google Shape;170;p27:notes"/>
          <p:cNvSpPr txBox="1"/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/>
          <a:noFill/>
          <a:ln>
            <a:noFill/>
          </a:ln>
        </p:spPr>
        <p:txBody>
          <a:bodyPr anchor="b" anchorCtr="0" bIns="45700" lIns="91425" rIns="91425" spcFirstLastPara="1" tIns="45700" wrap="square">
            <a:noAutofit/>
          </a:bodyPr>
          <a:p>
            <a:pPr algn="r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53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8" name="Google Shape;175;p28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8659" name="Google Shape;176;p28:notes"/>
          <p:cNvSpPr txBox="1"/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</a:p>
        </p:txBody>
      </p:sp>
      <p:sp>
        <p:nvSpPr>
          <p:cNvPr id="1048660" name="Google Shape;177;p28:notes"/>
          <p:cNvSpPr txBox="1"/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/>
          <a:noFill/>
          <a:ln>
            <a:noFill/>
          </a:ln>
        </p:spPr>
        <p:txBody>
          <a:bodyPr anchor="b" anchorCtr="0" bIns="45700" lIns="91425" rIns="91425" spcFirstLastPara="1" tIns="45700" wrap="square">
            <a:noAutofit/>
          </a:bodyPr>
          <a:p>
            <a:pPr algn="r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56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1" name="Google Shape;181;p29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8662" name="Google Shape;182;p29:notes"/>
          <p:cNvSpPr txBox="1"/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</a:p>
        </p:txBody>
      </p:sp>
      <p:sp>
        <p:nvSpPr>
          <p:cNvPr id="1048663" name="Google Shape;183;p29:notes"/>
          <p:cNvSpPr txBox="1"/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/>
          <a:noFill/>
          <a:ln>
            <a:noFill/>
          </a:ln>
        </p:spPr>
        <p:txBody>
          <a:bodyPr anchor="b" anchorCtr="0" bIns="45700" lIns="91425" rIns="91425" spcFirstLastPara="1" tIns="45700" wrap="square">
            <a:noAutofit/>
          </a:bodyPr>
          <a:p>
            <a:pPr algn="r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78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2" name="Google Shape;24;p3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8583" name="Google Shape;25;p3:notes"/>
          <p:cNvSpPr txBox="1"/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</a:p>
        </p:txBody>
      </p:sp>
      <p:sp>
        <p:nvSpPr>
          <p:cNvPr id="1048584" name="Google Shape;26;p3:notes"/>
          <p:cNvSpPr txBox="1"/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/>
          <a:noFill/>
          <a:ln>
            <a:noFill/>
          </a:ln>
        </p:spPr>
        <p:txBody>
          <a:bodyPr anchor="b" anchorCtr="0" bIns="45700" lIns="91425" rIns="91425" spcFirstLastPara="1" tIns="45700" wrap="square">
            <a:noAutofit/>
          </a:bodyPr>
          <a:p>
            <a:pPr algn="r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59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4" name="Google Shape;187;p30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8665" name="Google Shape;188;p30:notes"/>
          <p:cNvSpPr txBox="1"/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</a:p>
        </p:txBody>
      </p:sp>
      <p:sp>
        <p:nvSpPr>
          <p:cNvPr id="1048666" name="Google Shape;189;p30:notes"/>
          <p:cNvSpPr txBox="1"/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/>
          <a:noFill/>
          <a:ln>
            <a:noFill/>
          </a:ln>
        </p:spPr>
        <p:txBody>
          <a:bodyPr anchor="b" anchorCtr="0" bIns="45700" lIns="91425" rIns="91425" spcFirstLastPara="1" tIns="45700" wrap="square">
            <a:noAutofit/>
          </a:bodyPr>
          <a:p>
            <a:pPr algn="r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6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7" name="Google Shape;193;p31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8668" name="Google Shape;194;p31:notes"/>
          <p:cNvSpPr txBox="1"/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</a:p>
        </p:txBody>
      </p:sp>
      <p:sp>
        <p:nvSpPr>
          <p:cNvPr id="1048669" name="Google Shape;195;p31:notes"/>
          <p:cNvSpPr txBox="1"/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/>
          <a:noFill/>
          <a:ln>
            <a:noFill/>
          </a:ln>
        </p:spPr>
        <p:txBody>
          <a:bodyPr anchor="b" anchorCtr="0" bIns="45700" lIns="91425" rIns="91425" spcFirstLastPara="1" tIns="45700" wrap="square">
            <a:noAutofit/>
          </a:bodyPr>
          <a:p>
            <a:pPr algn="r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65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0" name="Google Shape;199;p32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8671" name="Google Shape;200;p32:notes"/>
          <p:cNvSpPr txBox="1"/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</a:p>
        </p:txBody>
      </p:sp>
      <p:sp>
        <p:nvSpPr>
          <p:cNvPr id="1048672" name="Google Shape;201;p32:notes"/>
          <p:cNvSpPr txBox="1"/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/>
          <a:noFill/>
          <a:ln>
            <a:noFill/>
          </a:ln>
        </p:spPr>
        <p:txBody>
          <a:bodyPr anchor="b" anchorCtr="0" bIns="45700" lIns="91425" rIns="91425" spcFirstLastPara="1" tIns="45700" wrap="square">
            <a:noAutofit/>
          </a:bodyPr>
          <a:p>
            <a:pPr algn="r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68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3" name="Google Shape;205;p33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8674" name="Google Shape;206;p33:notes"/>
          <p:cNvSpPr txBox="1"/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</a:p>
        </p:txBody>
      </p:sp>
      <p:sp>
        <p:nvSpPr>
          <p:cNvPr id="1048675" name="Google Shape;207;p33:notes"/>
          <p:cNvSpPr txBox="1"/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/>
          <a:noFill/>
          <a:ln>
            <a:noFill/>
          </a:ln>
        </p:spPr>
        <p:txBody>
          <a:bodyPr anchor="b" anchorCtr="0" bIns="45700" lIns="91425" rIns="91425" spcFirstLastPara="1" tIns="45700" wrap="square">
            <a:noAutofit/>
          </a:bodyPr>
          <a:p>
            <a:pPr algn="r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7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6" name="Google Shape;211;p34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8677" name="Google Shape;212;p34:notes"/>
          <p:cNvSpPr txBox="1"/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</a:p>
        </p:txBody>
      </p:sp>
      <p:sp>
        <p:nvSpPr>
          <p:cNvPr id="1048678" name="Google Shape;213;p34:notes"/>
          <p:cNvSpPr txBox="1"/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/>
          <a:noFill/>
          <a:ln>
            <a:noFill/>
          </a:ln>
        </p:spPr>
        <p:txBody>
          <a:bodyPr anchor="b" anchorCtr="0" bIns="45700" lIns="91425" rIns="91425" spcFirstLastPara="1" tIns="45700" wrap="square">
            <a:noAutofit/>
          </a:bodyPr>
          <a:p>
            <a:pPr algn="r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74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9" name="Google Shape;217;p35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8680" name="Google Shape;218;p35:notes"/>
          <p:cNvSpPr txBox="1"/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</a:p>
        </p:txBody>
      </p:sp>
      <p:sp>
        <p:nvSpPr>
          <p:cNvPr id="1048681" name="Google Shape;219;p35:notes"/>
          <p:cNvSpPr txBox="1"/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/>
          <a:noFill/>
          <a:ln>
            <a:noFill/>
          </a:ln>
        </p:spPr>
        <p:txBody>
          <a:bodyPr anchor="b" anchorCtr="0" bIns="45700" lIns="91425" rIns="91425" spcFirstLastPara="1" tIns="45700" wrap="square">
            <a:noAutofit/>
          </a:bodyPr>
          <a:p>
            <a:pPr algn="r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77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2" name="Google Shape;223;p36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8683" name="Google Shape;224;p36:notes"/>
          <p:cNvSpPr txBox="1"/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</a:p>
        </p:txBody>
      </p:sp>
      <p:sp>
        <p:nvSpPr>
          <p:cNvPr id="1048684" name="Google Shape;225;p36:notes"/>
          <p:cNvSpPr txBox="1"/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/>
          <a:noFill/>
          <a:ln>
            <a:noFill/>
          </a:ln>
        </p:spPr>
        <p:txBody>
          <a:bodyPr anchor="b" anchorCtr="0" bIns="45700" lIns="91425" rIns="91425" spcFirstLastPara="1" tIns="45700" wrap="square">
            <a:noAutofit/>
          </a:bodyPr>
          <a:p>
            <a:pPr algn="r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80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5" name="Google Shape;229;p37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8686" name="Google Shape;230;p37:notes"/>
          <p:cNvSpPr txBox="1"/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</a:p>
        </p:txBody>
      </p:sp>
      <p:sp>
        <p:nvSpPr>
          <p:cNvPr id="1048687" name="Google Shape;231;p37:notes"/>
          <p:cNvSpPr txBox="1"/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/>
          <a:noFill/>
          <a:ln>
            <a:noFill/>
          </a:ln>
        </p:spPr>
        <p:txBody>
          <a:bodyPr anchor="b" anchorCtr="0" bIns="45700" lIns="91425" rIns="91425" spcFirstLastPara="1" tIns="45700" wrap="square">
            <a:noAutofit/>
          </a:bodyPr>
          <a:p>
            <a:pPr algn="r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83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8" name="Google Shape;235;p38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8689" name="Google Shape;236;p38:notes"/>
          <p:cNvSpPr txBox="1"/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</a:p>
        </p:txBody>
      </p:sp>
      <p:sp>
        <p:nvSpPr>
          <p:cNvPr id="1048690" name="Google Shape;237;p38:notes"/>
          <p:cNvSpPr txBox="1"/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/>
          <a:noFill/>
          <a:ln>
            <a:noFill/>
          </a:ln>
        </p:spPr>
        <p:txBody>
          <a:bodyPr anchor="b" anchorCtr="0" bIns="45700" lIns="91425" rIns="91425" spcFirstLastPara="1" tIns="45700" wrap="square">
            <a:noAutofit/>
          </a:bodyPr>
          <a:p>
            <a:pPr algn="r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86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91" name="Google Shape;241;p39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8692" name="Google Shape;242;p39:notes"/>
          <p:cNvSpPr txBox="1"/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</a:p>
        </p:txBody>
      </p:sp>
      <p:sp>
        <p:nvSpPr>
          <p:cNvPr id="1048693" name="Google Shape;243;p39:notes"/>
          <p:cNvSpPr txBox="1"/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/>
          <a:noFill/>
          <a:ln>
            <a:noFill/>
          </a:ln>
        </p:spPr>
        <p:txBody>
          <a:bodyPr anchor="b" anchorCtr="0" bIns="45700" lIns="91425" rIns="91425" spcFirstLastPara="1" tIns="45700" wrap="square">
            <a:noAutofit/>
          </a:bodyPr>
          <a:p>
            <a:pPr algn="r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8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5" name="Google Shape;30;p4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8586" name="Google Shape;31;p4:notes"/>
          <p:cNvSpPr txBox="1"/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</a:p>
        </p:txBody>
      </p:sp>
      <p:sp>
        <p:nvSpPr>
          <p:cNvPr id="1048587" name="Google Shape;32;p4:notes"/>
          <p:cNvSpPr txBox="1"/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/>
          <a:noFill/>
          <a:ln>
            <a:noFill/>
          </a:ln>
        </p:spPr>
        <p:txBody>
          <a:bodyPr anchor="b" anchorCtr="0" bIns="45700" lIns="91425" rIns="91425" spcFirstLastPara="1" tIns="45700" wrap="square">
            <a:noAutofit/>
          </a:bodyPr>
          <a:p>
            <a:pPr algn="r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89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94" name="Google Shape;247;p40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8695" name="Google Shape;248;p40:notes"/>
          <p:cNvSpPr txBox="1"/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</a:p>
        </p:txBody>
      </p:sp>
      <p:sp>
        <p:nvSpPr>
          <p:cNvPr id="1048696" name="Google Shape;249;p40:notes"/>
          <p:cNvSpPr txBox="1"/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/>
          <a:noFill/>
          <a:ln>
            <a:noFill/>
          </a:ln>
        </p:spPr>
        <p:txBody>
          <a:bodyPr anchor="b" anchorCtr="0" bIns="45700" lIns="91425" rIns="91425" spcFirstLastPara="1" tIns="45700" wrap="square">
            <a:noAutofit/>
          </a:bodyPr>
          <a:p>
            <a:pPr algn="r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9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97" name="Google Shape;253;p41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8698" name="Google Shape;254;p41:notes"/>
          <p:cNvSpPr txBox="1"/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</a:p>
        </p:txBody>
      </p:sp>
      <p:sp>
        <p:nvSpPr>
          <p:cNvPr id="1048699" name="Google Shape;255;p41:notes"/>
          <p:cNvSpPr txBox="1"/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/>
          <a:noFill/>
          <a:ln>
            <a:noFill/>
          </a:ln>
        </p:spPr>
        <p:txBody>
          <a:bodyPr anchor="b" anchorCtr="0" bIns="45700" lIns="91425" rIns="91425" spcFirstLastPara="1" tIns="45700" wrap="square">
            <a:noAutofit/>
          </a:bodyPr>
          <a:p>
            <a:pPr algn="r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95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00" name="Google Shape;259;p42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8701" name="Google Shape;260;p42:notes"/>
          <p:cNvSpPr txBox="1"/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</a:p>
        </p:txBody>
      </p:sp>
      <p:sp>
        <p:nvSpPr>
          <p:cNvPr id="1048702" name="Google Shape;261;p42:notes"/>
          <p:cNvSpPr txBox="1"/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/>
          <a:noFill/>
          <a:ln>
            <a:noFill/>
          </a:ln>
        </p:spPr>
        <p:txBody>
          <a:bodyPr anchor="b" anchorCtr="0" bIns="45700" lIns="91425" rIns="91425" spcFirstLastPara="1" tIns="45700" wrap="square">
            <a:noAutofit/>
          </a:bodyPr>
          <a:p>
            <a:pPr algn="r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98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03" name="Google Shape;265;p43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8704" name="Google Shape;266;p43:notes"/>
          <p:cNvSpPr txBox="1"/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</a:p>
        </p:txBody>
      </p:sp>
      <p:sp>
        <p:nvSpPr>
          <p:cNvPr id="1048705" name="Google Shape;267;p43:notes"/>
          <p:cNvSpPr txBox="1"/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/>
          <a:noFill/>
          <a:ln>
            <a:noFill/>
          </a:ln>
        </p:spPr>
        <p:txBody>
          <a:bodyPr anchor="b" anchorCtr="0" bIns="45700" lIns="91425" rIns="91425" spcFirstLastPara="1" tIns="45700" wrap="square">
            <a:noAutofit/>
          </a:bodyPr>
          <a:p>
            <a:pPr algn="r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0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06" name="Google Shape;271;p44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8707" name="Google Shape;272;p44:notes"/>
          <p:cNvSpPr txBox="1"/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</a:p>
        </p:txBody>
      </p:sp>
      <p:sp>
        <p:nvSpPr>
          <p:cNvPr id="1048708" name="Google Shape;273;p44:notes"/>
          <p:cNvSpPr txBox="1"/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/>
          <a:noFill/>
          <a:ln>
            <a:noFill/>
          </a:ln>
        </p:spPr>
        <p:txBody>
          <a:bodyPr anchor="b" anchorCtr="0" bIns="45700" lIns="91425" rIns="91425" spcFirstLastPara="1" tIns="45700" wrap="square">
            <a:noAutofit/>
          </a:bodyPr>
          <a:p>
            <a:pPr algn="r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04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09" name="Google Shape;277;p45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8710" name="Google Shape;278;p45:notes"/>
          <p:cNvSpPr txBox="1"/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</a:p>
        </p:txBody>
      </p:sp>
      <p:sp>
        <p:nvSpPr>
          <p:cNvPr id="1048711" name="Google Shape;279;p45:notes"/>
          <p:cNvSpPr txBox="1"/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/>
          <a:noFill/>
          <a:ln>
            <a:noFill/>
          </a:ln>
        </p:spPr>
        <p:txBody>
          <a:bodyPr anchor="b" anchorCtr="0" bIns="45700" lIns="91425" rIns="91425" spcFirstLastPara="1" tIns="45700" wrap="square">
            <a:noAutofit/>
          </a:bodyPr>
          <a:p>
            <a:pPr algn="r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07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12" name="Google Shape;283;p46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8713" name="Google Shape;284;p46:notes"/>
          <p:cNvSpPr txBox="1"/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</a:p>
        </p:txBody>
      </p:sp>
      <p:sp>
        <p:nvSpPr>
          <p:cNvPr id="1048714" name="Google Shape;285;p46:notes"/>
          <p:cNvSpPr txBox="1"/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/>
          <a:noFill/>
          <a:ln>
            <a:noFill/>
          </a:ln>
        </p:spPr>
        <p:txBody>
          <a:bodyPr anchor="b" anchorCtr="0" bIns="45700" lIns="91425" rIns="91425" spcFirstLastPara="1" tIns="45700" wrap="square">
            <a:noAutofit/>
          </a:bodyPr>
          <a:p>
            <a:pPr algn="r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10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15" name="Google Shape;289;p47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8716" name="Google Shape;290;p47:notes"/>
          <p:cNvSpPr txBox="1"/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</a:p>
        </p:txBody>
      </p:sp>
      <p:sp>
        <p:nvSpPr>
          <p:cNvPr id="1048717" name="Google Shape;291;p47:notes"/>
          <p:cNvSpPr txBox="1"/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/>
          <a:noFill/>
          <a:ln>
            <a:noFill/>
          </a:ln>
        </p:spPr>
        <p:txBody>
          <a:bodyPr anchor="b" anchorCtr="0" bIns="45700" lIns="91425" rIns="91425" spcFirstLastPara="1" tIns="45700" wrap="square">
            <a:noAutofit/>
          </a:bodyPr>
          <a:p>
            <a:pPr algn="r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13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18" name="Google Shape;295;p48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8719" name="Google Shape;296;p48:notes"/>
          <p:cNvSpPr txBox="1"/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</a:p>
        </p:txBody>
      </p:sp>
      <p:sp>
        <p:nvSpPr>
          <p:cNvPr id="1048720" name="Google Shape;297;p48:notes"/>
          <p:cNvSpPr txBox="1"/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/>
          <a:noFill/>
          <a:ln>
            <a:noFill/>
          </a:ln>
        </p:spPr>
        <p:txBody>
          <a:bodyPr anchor="b" anchorCtr="0" bIns="45700" lIns="91425" rIns="91425" spcFirstLastPara="1" tIns="45700" wrap="square">
            <a:noAutofit/>
          </a:bodyPr>
          <a:p>
            <a:pPr algn="r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16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21" name="Google Shape;301;p49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8722" name="Google Shape;302;p49:notes"/>
          <p:cNvSpPr txBox="1"/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</a:p>
        </p:txBody>
      </p:sp>
      <p:sp>
        <p:nvSpPr>
          <p:cNvPr id="1048723" name="Google Shape;303;p49:notes"/>
          <p:cNvSpPr txBox="1"/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/>
          <a:noFill/>
          <a:ln>
            <a:noFill/>
          </a:ln>
        </p:spPr>
        <p:txBody>
          <a:bodyPr anchor="b" anchorCtr="0" bIns="45700" lIns="91425" rIns="91425" spcFirstLastPara="1" tIns="45700" wrap="square">
            <a:noAutofit/>
          </a:bodyPr>
          <a:p>
            <a:pPr algn="r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84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8" name="Google Shape;36;p5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8589" name="Google Shape;37;p5:notes"/>
          <p:cNvSpPr txBox="1"/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</a:p>
        </p:txBody>
      </p:sp>
      <p:sp>
        <p:nvSpPr>
          <p:cNvPr id="1048590" name="Google Shape;38;p5:notes"/>
          <p:cNvSpPr txBox="1"/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/>
          <a:noFill/>
          <a:ln>
            <a:noFill/>
          </a:ln>
        </p:spPr>
        <p:txBody>
          <a:bodyPr anchor="b" anchorCtr="0" bIns="45700" lIns="91425" rIns="91425" spcFirstLastPara="1" tIns="45700" wrap="square">
            <a:noAutofit/>
          </a:bodyPr>
          <a:p>
            <a:pPr algn="r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19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24" name="Google Shape;307;p50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8725" name="Google Shape;308;p50:notes"/>
          <p:cNvSpPr txBox="1"/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</a:p>
        </p:txBody>
      </p:sp>
      <p:sp>
        <p:nvSpPr>
          <p:cNvPr id="1048726" name="Google Shape;309;p50:notes"/>
          <p:cNvSpPr txBox="1"/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/>
          <a:noFill/>
          <a:ln>
            <a:noFill/>
          </a:ln>
        </p:spPr>
        <p:txBody>
          <a:bodyPr anchor="b" anchorCtr="0" bIns="45700" lIns="91425" rIns="91425" spcFirstLastPara="1" tIns="45700" wrap="square">
            <a:noAutofit/>
          </a:bodyPr>
          <a:p>
            <a:pPr algn="r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2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27" name="Google Shape;313;p51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8728" name="Google Shape;314;p51:notes"/>
          <p:cNvSpPr txBox="1"/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</a:p>
        </p:txBody>
      </p:sp>
      <p:sp>
        <p:nvSpPr>
          <p:cNvPr id="1048729" name="Google Shape;315;p51:notes"/>
          <p:cNvSpPr txBox="1"/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/>
          <a:noFill/>
          <a:ln>
            <a:noFill/>
          </a:ln>
        </p:spPr>
        <p:txBody>
          <a:bodyPr anchor="b" anchorCtr="0" bIns="45700" lIns="91425" rIns="91425" spcFirstLastPara="1" tIns="45700" wrap="square">
            <a:noAutofit/>
          </a:bodyPr>
          <a:p>
            <a:pPr algn="r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25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30" name="Google Shape;319;p52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8731" name="Google Shape;320;p52:notes"/>
          <p:cNvSpPr txBox="1"/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</a:p>
        </p:txBody>
      </p:sp>
      <p:sp>
        <p:nvSpPr>
          <p:cNvPr id="1048732" name="Google Shape;321;p52:notes"/>
          <p:cNvSpPr txBox="1"/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/>
          <a:noFill/>
          <a:ln>
            <a:noFill/>
          </a:ln>
        </p:spPr>
        <p:txBody>
          <a:bodyPr anchor="b" anchorCtr="0" bIns="45700" lIns="91425" rIns="91425" spcFirstLastPara="1" tIns="45700" wrap="square">
            <a:noAutofit/>
          </a:bodyPr>
          <a:p>
            <a:pPr algn="r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28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33" name="Google Shape;325;p53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8734" name="Google Shape;326;p53:notes"/>
          <p:cNvSpPr txBox="1"/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</a:p>
        </p:txBody>
      </p:sp>
      <p:sp>
        <p:nvSpPr>
          <p:cNvPr id="1048735" name="Google Shape;327;p53:notes"/>
          <p:cNvSpPr txBox="1"/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/>
          <a:noFill/>
          <a:ln>
            <a:noFill/>
          </a:ln>
        </p:spPr>
        <p:txBody>
          <a:bodyPr anchor="b" anchorCtr="0" bIns="45700" lIns="91425" rIns="91425" spcFirstLastPara="1" tIns="45700" wrap="square">
            <a:noAutofit/>
          </a:bodyPr>
          <a:p>
            <a:pPr algn="r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3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36" name="Google Shape;331;p54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8737" name="Google Shape;332;p54:notes"/>
          <p:cNvSpPr txBox="1"/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</a:p>
        </p:txBody>
      </p:sp>
      <p:sp>
        <p:nvSpPr>
          <p:cNvPr id="1048738" name="Google Shape;333;p54:notes"/>
          <p:cNvSpPr txBox="1"/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/>
          <a:noFill/>
          <a:ln>
            <a:noFill/>
          </a:ln>
        </p:spPr>
        <p:txBody>
          <a:bodyPr anchor="b" anchorCtr="0" bIns="45700" lIns="91425" rIns="91425" spcFirstLastPara="1" tIns="45700" wrap="square">
            <a:noAutofit/>
          </a:bodyPr>
          <a:p>
            <a:pPr algn="r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34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39" name="Google Shape;337;p55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8740" name="Google Shape;338;p55:notes"/>
          <p:cNvSpPr txBox="1"/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</a:p>
        </p:txBody>
      </p:sp>
      <p:sp>
        <p:nvSpPr>
          <p:cNvPr id="1048741" name="Google Shape;339;p55:notes"/>
          <p:cNvSpPr txBox="1"/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/>
          <a:noFill/>
          <a:ln>
            <a:noFill/>
          </a:ln>
        </p:spPr>
        <p:txBody>
          <a:bodyPr anchor="b" anchorCtr="0" bIns="45700" lIns="91425" rIns="91425" spcFirstLastPara="1" tIns="45700" wrap="square">
            <a:noAutofit/>
          </a:bodyPr>
          <a:p>
            <a:pPr algn="r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37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42" name="Google Shape;343;p56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8743" name="Google Shape;344;p56:notes"/>
          <p:cNvSpPr txBox="1"/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</a:p>
        </p:txBody>
      </p:sp>
      <p:sp>
        <p:nvSpPr>
          <p:cNvPr id="1048744" name="Google Shape;345;p56:notes"/>
          <p:cNvSpPr txBox="1"/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/>
          <a:noFill/>
          <a:ln>
            <a:noFill/>
          </a:ln>
        </p:spPr>
        <p:txBody>
          <a:bodyPr anchor="b" anchorCtr="0" bIns="45700" lIns="91425" rIns="91425" spcFirstLastPara="1" tIns="45700" wrap="square">
            <a:noAutofit/>
          </a:bodyPr>
          <a:p>
            <a:pPr algn="r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40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45" name="Google Shape;349;p57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8746" name="Google Shape;350;p57:notes"/>
          <p:cNvSpPr txBox="1"/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</a:p>
        </p:txBody>
      </p:sp>
      <p:sp>
        <p:nvSpPr>
          <p:cNvPr id="1048747" name="Google Shape;351;p57:notes"/>
          <p:cNvSpPr txBox="1"/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/>
          <a:noFill/>
          <a:ln>
            <a:noFill/>
          </a:ln>
        </p:spPr>
        <p:txBody>
          <a:bodyPr anchor="b" anchorCtr="0" bIns="45700" lIns="91425" rIns="91425" spcFirstLastPara="1" tIns="45700" wrap="square">
            <a:noAutofit/>
          </a:bodyPr>
          <a:p>
            <a:pPr algn="r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43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48" name="Google Shape;355;p58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8749" name="Google Shape;356;p58:notes"/>
          <p:cNvSpPr txBox="1"/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</a:p>
        </p:txBody>
      </p:sp>
      <p:sp>
        <p:nvSpPr>
          <p:cNvPr id="1048750" name="Google Shape;357;p58:notes"/>
          <p:cNvSpPr txBox="1"/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/>
          <a:noFill/>
          <a:ln>
            <a:noFill/>
          </a:ln>
        </p:spPr>
        <p:txBody>
          <a:bodyPr anchor="b" anchorCtr="0" bIns="45700" lIns="91425" rIns="91425" spcFirstLastPara="1" tIns="45700" wrap="square">
            <a:noAutofit/>
          </a:bodyPr>
          <a:p>
            <a:pPr algn="r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46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51" name="Google Shape;361;p59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8752" name="Google Shape;362;p59:notes"/>
          <p:cNvSpPr txBox="1"/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</a:p>
        </p:txBody>
      </p:sp>
      <p:sp>
        <p:nvSpPr>
          <p:cNvPr id="1048753" name="Google Shape;363;p59:notes"/>
          <p:cNvSpPr txBox="1"/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/>
          <a:noFill/>
          <a:ln>
            <a:noFill/>
          </a:ln>
        </p:spPr>
        <p:txBody>
          <a:bodyPr anchor="b" anchorCtr="0" bIns="45700" lIns="91425" rIns="91425" spcFirstLastPara="1" tIns="45700" wrap="square">
            <a:noAutofit/>
          </a:bodyPr>
          <a:p>
            <a:pPr algn="r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87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1" name="Google Shape;42;p6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8592" name="Google Shape;43;p6:notes"/>
          <p:cNvSpPr txBox="1"/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</a:p>
        </p:txBody>
      </p:sp>
      <p:sp>
        <p:nvSpPr>
          <p:cNvPr id="1048593" name="Google Shape;44;p6:notes"/>
          <p:cNvSpPr txBox="1"/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/>
          <a:noFill/>
          <a:ln>
            <a:noFill/>
          </a:ln>
        </p:spPr>
        <p:txBody>
          <a:bodyPr anchor="b" anchorCtr="0" bIns="45700" lIns="91425" rIns="91425" spcFirstLastPara="1" tIns="45700" wrap="square">
            <a:noAutofit/>
          </a:bodyPr>
          <a:p>
            <a:pPr algn="r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49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54" name="Google Shape;367;p60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8755" name="Google Shape;368;p60:notes"/>
          <p:cNvSpPr txBox="1"/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</a:p>
        </p:txBody>
      </p:sp>
      <p:sp>
        <p:nvSpPr>
          <p:cNvPr id="1048756" name="Google Shape;369;p60:notes"/>
          <p:cNvSpPr txBox="1"/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/>
          <a:noFill/>
          <a:ln>
            <a:noFill/>
          </a:ln>
        </p:spPr>
        <p:txBody>
          <a:bodyPr anchor="b" anchorCtr="0" bIns="45700" lIns="91425" rIns="91425" spcFirstLastPara="1" tIns="45700" wrap="square">
            <a:noAutofit/>
          </a:bodyPr>
          <a:p>
            <a:pPr algn="r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5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57" name="Google Shape;373;p61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8758" name="Google Shape;374;p61:notes"/>
          <p:cNvSpPr txBox="1"/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</a:p>
        </p:txBody>
      </p:sp>
      <p:sp>
        <p:nvSpPr>
          <p:cNvPr id="1048759" name="Google Shape;375;p61:notes"/>
          <p:cNvSpPr txBox="1"/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/>
          <a:noFill/>
          <a:ln>
            <a:noFill/>
          </a:ln>
        </p:spPr>
        <p:txBody>
          <a:bodyPr anchor="b" anchorCtr="0" bIns="45700" lIns="91425" rIns="91425" spcFirstLastPara="1" tIns="45700" wrap="square">
            <a:noAutofit/>
          </a:bodyPr>
          <a:p>
            <a:pPr algn="r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55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60" name="Google Shape;379;p62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8761" name="Google Shape;380;p62:notes"/>
          <p:cNvSpPr txBox="1"/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</a:p>
        </p:txBody>
      </p:sp>
      <p:sp>
        <p:nvSpPr>
          <p:cNvPr id="1048762" name="Google Shape;381;p62:notes"/>
          <p:cNvSpPr txBox="1"/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/>
          <a:noFill/>
          <a:ln>
            <a:noFill/>
          </a:ln>
        </p:spPr>
        <p:txBody>
          <a:bodyPr anchor="b" anchorCtr="0" bIns="45700" lIns="91425" rIns="91425" spcFirstLastPara="1" tIns="45700" wrap="square">
            <a:noAutofit/>
          </a:bodyPr>
          <a:p>
            <a:pPr algn="r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58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64" name="Google Shape;385;p63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8765" name="Google Shape;386;p63:notes"/>
          <p:cNvSpPr txBox="1"/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</a:p>
        </p:txBody>
      </p:sp>
      <p:sp>
        <p:nvSpPr>
          <p:cNvPr id="1048766" name="Google Shape;387;p63:notes"/>
          <p:cNvSpPr txBox="1"/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/>
          <a:noFill/>
          <a:ln>
            <a:noFill/>
          </a:ln>
        </p:spPr>
        <p:txBody>
          <a:bodyPr anchor="b" anchorCtr="0" bIns="45700" lIns="91425" rIns="91425" spcFirstLastPara="1" tIns="45700" wrap="square">
            <a:noAutofit/>
          </a:bodyPr>
          <a:p>
            <a:pPr algn="r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6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67" name="Google Shape;392;p64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8768" name="Google Shape;393;p64:notes"/>
          <p:cNvSpPr txBox="1"/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</a:p>
        </p:txBody>
      </p:sp>
      <p:sp>
        <p:nvSpPr>
          <p:cNvPr id="1048769" name="Google Shape;394;p64:notes"/>
          <p:cNvSpPr txBox="1"/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/>
          <a:noFill/>
          <a:ln>
            <a:noFill/>
          </a:ln>
        </p:spPr>
        <p:txBody>
          <a:bodyPr anchor="b" anchorCtr="0" bIns="45700" lIns="91425" rIns="91425" spcFirstLastPara="1" tIns="45700" wrap="square">
            <a:noAutofit/>
          </a:bodyPr>
          <a:p>
            <a:pPr algn="r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64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70" name="Google Shape;398;p65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8771" name="Google Shape;399;p65:notes"/>
          <p:cNvSpPr txBox="1"/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</a:p>
        </p:txBody>
      </p:sp>
      <p:sp>
        <p:nvSpPr>
          <p:cNvPr id="1048772" name="Google Shape;400;p65:notes"/>
          <p:cNvSpPr txBox="1"/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/>
          <a:noFill/>
          <a:ln>
            <a:noFill/>
          </a:ln>
        </p:spPr>
        <p:txBody>
          <a:bodyPr anchor="b" anchorCtr="0" bIns="45700" lIns="91425" rIns="91425" spcFirstLastPara="1" tIns="45700" wrap="square">
            <a:noAutofit/>
          </a:bodyPr>
          <a:p>
            <a:pPr algn="r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90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4" name="Google Shape;48;p7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8595" name="Google Shape;49;p7:notes"/>
          <p:cNvSpPr txBox="1"/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</a:p>
        </p:txBody>
      </p:sp>
      <p:sp>
        <p:nvSpPr>
          <p:cNvPr id="1048596" name="Google Shape;50;p7:notes"/>
          <p:cNvSpPr txBox="1"/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/>
          <a:noFill/>
          <a:ln>
            <a:noFill/>
          </a:ln>
        </p:spPr>
        <p:txBody>
          <a:bodyPr anchor="b" anchorCtr="0" bIns="45700" lIns="91425" rIns="91425" spcFirstLastPara="1" tIns="45700" wrap="square">
            <a:noAutofit/>
          </a:bodyPr>
          <a:p>
            <a:pPr algn="r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9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7" name="Google Shape;54;p8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8598" name="Google Shape;55;p8:notes"/>
          <p:cNvSpPr txBox="1"/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</a:p>
        </p:txBody>
      </p:sp>
      <p:sp>
        <p:nvSpPr>
          <p:cNvPr id="1048599" name="Google Shape;56;p8:notes"/>
          <p:cNvSpPr txBox="1"/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/>
          <a:noFill/>
          <a:ln>
            <a:noFill/>
          </a:ln>
        </p:spPr>
        <p:txBody>
          <a:bodyPr anchor="b" anchorCtr="0" bIns="45700" lIns="91425" rIns="91425" spcFirstLastPara="1" tIns="45700" wrap="square">
            <a:noAutofit/>
          </a:bodyPr>
          <a:p>
            <a:pPr algn="r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96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0" name="Google Shape;60;p9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8601" name="Google Shape;61;p9:notes"/>
          <p:cNvSpPr txBox="1"/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</a:p>
        </p:txBody>
      </p:sp>
      <p:sp>
        <p:nvSpPr>
          <p:cNvPr id="1048602" name="Google Shape;62;p9:notes"/>
          <p:cNvSpPr txBox="1"/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/>
          <a:noFill/>
          <a:ln>
            <a:noFill/>
          </a:ln>
        </p:spPr>
        <p:txBody>
          <a:bodyPr anchor="b" anchorCtr="0" bIns="45700" lIns="91425" rIns="91425" spcFirstLastPara="1" tIns="45700" wrap="square">
            <a:noAutofit/>
          </a:bodyPr>
          <a:p>
            <a:pPr algn="r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notes>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4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2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hlink="hlink" folHlink="folHlink"/>
  <p:sldLayoutIdLst>
    <p:sldLayoutId id="2147483675" r:id="rId1"/>
  </p:sldLayoutIdLst>
  <p:hf dt="0" ftr="0" hdr="0" sldNum="0"/>
  <p:txStyles>
    <p:titleStyle>
      <a:defPPr algn="l" lvl="0" marR="0" rtl="0">
        <a:lnSpc>
          <a:spcPct val="100000"/>
        </a:lnSpc>
        <a:spcBef>
          <a:spcPts val="0"/>
        </a:spcBef>
        <a:spcAft>
          <a:spcPts val="0"/>
        </a:spcAft>
      </a:defPPr>
      <a:lvl1pPr algn="l" lvl="0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algn="l" lvl="1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algn="l" lvl="2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algn="l" lvl="3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algn="l" lvl="4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algn="l" lvl="5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algn="l" lvl="6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algn="l" lvl="7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algn="l" lvl="8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algn="l" lvl="0" marR="0" rtl="0">
        <a:lnSpc>
          <a:spcPct val="100000"/>
        </a:lnSpc>
        <a:spcBef>
          <a:spcPts val="0"/>
        </a:spcBef>
        <a:spcAft>
          <a:spcPts val="0"/>
        </a:spcAft>
      </a:defPPr>
      <a:lvl1pPr algn="l" lvl="0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algn="l" lvl="1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algn="l" lvl="2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algn="l" lvl="3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algn="l" lvl="4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algn="l" lvl="5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algn="l" lvl="6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algn="l" lvl="7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algn="l" lvl="8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algn="l" lvl="0" marR="0" rtl="0">
        <a:lnSpc>
          <a:spcPct val="100000"/>
        </a:lnSpc>
        <a:spcBef>
          <a:spcPts val="0"/>
        </a:spcBef>
        <a:spcAft>
          <a:spcPts val="0"/>
        </a:spcAft>
      </a:defPPr>
      <a:lvl1pPr algn="l" lvl="0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algn="l" lvl="1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algn="l" lvl="2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algn="l" lvl="3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algn="l" lvl="4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algn="l" lvl="5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algn="l" lvl="6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algn="l" lvl="7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algn="l" lvl="8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image" Target="../media/image10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image" Target="../media/image1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image" Target="../media/image12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image" Target="../media/image13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image" Target="../media/image14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image" Target="../media/image15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image" Target="../media/image16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image" Target="../media/image17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image" Target="../media/image18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image" Target="../media/image19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image" Target="../media/image20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image" Target="../media/image2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image" Target="../media/image22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image" Target="../media/image23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image" Target="../media/image24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image" Target="../media/image25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image" Target="../media/image26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image" Target="../media/image27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image" Target="../media/image28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image" Target="../media/image29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image" Target="../media/image30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
<Relationships xmlns="http://schemas.openxmlformats.org/package/2006/relationships"><Relationship Id="rId1" Type="http://schemas.openxmlformats.org/officeDocument/2006/relationships/image" Target="../media/image3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
<Relationships xmlns="http://schemas.openxmlformats.org/package/2006/relationships"><Relationship Id="rId1" Type="http://schemas.openxmlformats.org/officeDocument/2006/relationships/image" Target="../media/image32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
<Relationships xmlns="http://schemas.openxmlformats.org/package/2006/relationships"><Relationship Id="rId1" Type="http://schemas.openxmlformats.org/officeDocument/2006/relationships/image" Target="../media/image33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
<Relationships xmlns="http://schemas.openxmlformats.org/package/2006/relationships"><Relationship Id="rId1" Type="http://schemas.openxmlformats.org/officeDocument/2006/relationships/image" Target="../media/image34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
<Relationships xmlns="http://schemas.openxmlformats.org/package/2006/relationships"><Relationship Id="rId1" Type="http://schemas.openxmlformats.org/officeDocument/2006/relationships/image" Target="../media/image35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
<Relationships xmlns="http://schemas.openxmlformats.org/package/2006/relationships"><Relationship Id="rId1" Type="http://schemas.openxmlformats.org/officeDocument/2006/relationships/image" Target="../media/image36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
<Relationships xmlns="http://schemas.openxmlformats.org/package/2006/relationships"><Relationship Id="rId1" Type="http://schemas.openxmlformats.org/officeDocument/2006/relationships/image" Target="../media/image37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
<Relationships xmlns="http://schemas.openxmlformats.org/package/2006/relationships"><Relationship Id="rId1" Type="http://schemas.openxmlformats.org/officeDocument/2006/relationships/image" Target="../media/image38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
<Relationships xmlns="http://schemas.openxmlformats.org/package/2006/relationships"><Relationship Id="rId1" Type="http://schemas.openxmlformats.org/officeDocument/2006/relationships/image" Target="../media/image39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
<Relationships xmlns="http://schemas.openxmlformats.org/package/2006/relationships"><Relationship Id="rId1" Type="http://schemas.openxmlformats.org/officeDocument/2006/relationships/image" Target="../media/image40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
<Relationships xmlns="http://schemas.openxmlformats.org/package/2006/relationships"><Relationship Id="rId1" Type="http://schemas.openxmlformats.org/officeDocument/2006/relationships/image" Target="../media/image4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
<Relationships xmlns="http://schemas.openxmlformats.org/package/2006/relationships"><Relationship Id="rId1" Type="http://schemas.openxmlformats.org/officeDocument/2006/relationships/image" Target="../media/image42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
<Relationships xmlns="http://schemas.openxmlformats.org/package/2006/relationships"><Relationship Id="rId1" Type="http://schemas.openxmlformats.org/officeDocument/2006/relationships/image" Target="../media/image43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
<Relationships xmlns="http://schemas.openxmlformats.org/package/2006/relationships"><Relationship Id="rId1" Type="http://schemas.openxmlformats.org/officeDocument/2006/relationships/image" Target="../media/image44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
<Relationships xmlns="http://schemas.openxmlformats.org/package/2006/relationships"><Relationship Id="rId1" Type="http://schemas.openxmlformats.org/officeDocument/2006/relationships/image" Target="../media/image45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
<Relationships xmlns="http://schemas.openxmlformats.org/package/2006/relationships"><Relationship Id="rId1" Type="http://schemas.openxmlformats.org/officeDocument/2006/relationships/image" Target="../media/image46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
<Relationships xmlns="http://schemas.openxmlformats.org/package/2006/relationships"><Relationship Id="rId1" Type="http://schemas.openxmlformats.org/officeDocument/2006/relationships/image" Target="../media/image47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
<Relationships xmlns="http://schemas.openxmlformats.org/package/2006/relationships"><Relationship Id="rId1" Type="http://schemas.openxmlformats.org/officeDocument/2006/relationships/image" Target="../media/image48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
<Relationships xmlns="http://schemas.openxmlformats.org/package/2006/relationships"><Relationship Id="rId1" Type="http://schemas.openxmlformats.org/officeDocument/2006/relationships/image" Target="../media/image49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image" Target="../media/image5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
<Relationships xmlns="http://schemas.openxmlformats.org/package/2006/relationships"><Relationship Id="rId1" Type="http://schemas.openxmlformats.org/officeDocument/2006/relationships/image" Target="../media/image50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
<Relationships xmlns="http://schemas.openxmlformats.org/package/2006/relationships"><Relationship Id="rId1" Type="http://schemas.openxmlformats.org/officeDocument/2006/relationships/image" Target="../media/image5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
<Relationships xmlns="http://schemas.openxmlformats.org/package/2006/relationships"><Relationship Id="rId1" Type="http://schemas.openxmlformats.org/officeDocument/2006/relationships/image" Target="../media/image52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
<Relationships xmlns="http://schemas.openxmlformats.org/package/2006/relationships"><Relationship Id="rId1" Type="http://schemas.openxmlformats.org/officeDocument/2006/relationships/image" Target="../media/image53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
<Relationships xmlns="http://schemas.openxmlformats.org/package/2006/relationships"><Relationship Id="rId1" Type="http://schemas.openxmlformats.org/officeDocument/2006/relationships/image" Target="../media/image54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</Relationships>
</file>

<file path=ppt/slides/_rels/slide55.xml.rels><?xml version="1.0" encoding="UTF-8" standalone="yes"?>
<Relationships xmlns="http://schemas.openxmlformats.org/package/2006/relationships"><Relationship Id="rId1" Type="http://schemas.openxmlformats.org/officeDocument/2006/relationships/image" Target="../media/image55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5.xml"/></Relationships>
</file>

<file path=ppt/slides/_rels/slide56.xml.rels><?xml version="1.0" encoding="UTF-8" standalone="yes"?>
<Relationships xmlns="http://schemas.openxmlformats.org/package/2006/relationships"><Relationship Id="rId1" Type="http://schemas.openxmlformats.org/officeDocument/2006/relationships/image" Target="../media/image56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6.xml"/></Relationships>
</file>

<file path=ppt/slides/_rels/slide57.xml.rels><?xml version="1.0" encoding="UTF-8" standalone="yes"?>
<Relationships xmlns="http://schemas.openxmlformats.org/package/2006/relationships"><Relationship Id="rId1" Type="http://schemas.openxmlformats.org/officeDocument/2006/relationships/image" Target="../media/image57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7.xml"/></Relationships>
</file>

<file path=ppt/slides/_rels/slide58.xml.rels><?xml version="1.0" encoding="UTF-8" standalone="yes"?>
<Relationships xmlns="http://schemas.openxmlformats.org/package/2006/relationships"><Relationship Id="rId1" Type="http://schemas.openxmlformats.org/officeDocument/2006/relationships/image" Target="../media/image58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8.xml"/></Relationships>
</file>

<file path=ppt/slides/_rels/slide59.xml.rels><?xml version="1.0" encoding="UTF-8" standalone="yes"?>
<Relationships xmlns="http://schemas.openxmlformats.org/package/2006/relationships"><Relationship Id="rId1" Type="http://schemas.openxmlformats.org/officeDocument/2006/relationships/image" Target="../media/image59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9.xml"/></Relationships>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image" Target="../media/image6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60.xml.rels><?xml version="1.0" encoding="UTF-8" standalone="yes"?>
<Relationships xmlns="http://schemas.openxmlformats.org/package/2006/relationships"><Relationship Id="rId1" Type="http://schemas.openxmlformats.org/officeDocument/2006/relationships/image" Target="../media/image60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0.xml"/></Relationships>
</file>

<file path=ppt/slides/_rels/slide61.xml.rels><?xml version="1.0" encoding="UTF-8" standalone="yes"?>
<Relationships xmlns="http://schemas.openxmlformats.org/package/2006/relationships"><Relationship Id="rId1" Type="http://schemas.openxmlformats.org/officeDocument/2006/relationships/image" Target="../media/image6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1.xml"/></Relationships>
</file>

<file path=ppt/slides/_rels/slide62.xml.rels><?xml version="1.0" encoding="UTF-8" standalone="yes"?>
<Relationships xmlns="http://schemas.openxmlformats.org/package/2006/relationships"><Relationship Id="rId1" Type="http://schemas.openxmlformats.org/officeDocument/2006/relationships/image" Target="../media/image62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2.xml"/></Relationships>
</file>

<file path=ppt/slides/_rels/slide63.xml.rels><?xml version="1.0" encoding="UTF-8" standalone="yes"?>
<Relationships xmlns="http://schemas.openxmlformats.org/package/2006/relationships"><Relationship Id="rId1" Type="http://schemas.openxmlformats.org/officeDocument/2006/relationships/image" Target="../media/image63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3.xml"/></Relationships>
</file>

<file path=ppt/slides/_rels/slide64.xml.rels><?xml version="1.0" encoding="UTF-8" standalone="yes"?>
<Relationships xmlns="http://schemas.openxmlformats.org/package/2006/relationships"><Relationship Id="rId1" Type="http://schemas.openxmlformats.org/officeDocument/2006/relationships/image" Target="../media/image64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4.xml"/></Relationships>
</file>

<file path=ppt/slides/_rels/slide65.xml.rels><?xml version="1.0" encoding="UTF-8" standalone="yes"?>
<Relationships xmlns="http://schemas.openxmlformats.org/package/2006/relationships"><Relationship Id="rId1" Type="http://schemas.openxmlformats.org/officeDocument/2006/relationships/image" Target="../media/image65.jpeg"/><Relationship Id="rId2" Type="http://schemas.openxmlformats.org/officeDocument/2006/relationships/image" Target="../media/image66.jpe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65.xml"/></Relationships>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image" Target="../media/image7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image" Target="../media/image8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image" Target="../media/image9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2" name="Google Shape;16;p1" descr="preencoded.png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 l="0" t="0" r="0" b="0"/>
          <a:stretch>
            <a:fillRect/>
          </a:stretch>
        </p:blipFill>
        <p:spPr>
          <a:xfrm>
            <a:off x="0" y="0"/>
            <a:ext cx="8167626" cy="4697324"/>
          </a:xfrm>
          <a:prstGeom prst="rect"/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1000"/>
                                        <p:tgtEl>
                                          <p:spTgt spid="2097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97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1" name="Google Shape;70;p10" descr="preencoded.png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 l="0" t="0" r="0" b="0"/>
          <a:stretch>
            <a:fillRect/>
          </a:stretch>
        </p:blipFill>
        <p:spPr>
          <a:xfrm>
            <a:off x="241476" y="435478"/>
            <a:ext cx="8241004" cy="4272545"/>
          </a:xfrm>
          <a:prstGeom prst="rect"/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0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2" name="Google Shape;76;p11" descr="preencoded.png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 l="0" t="0" r="0" b="0"/>
          <a:stretch>
            <a:fillRect/>
          </a:stretch>
        </p:blipFill>
        <p:spPr>
          <a:xfrm>
            <a:off x="190100" y="0"/>
            <a:ext cx="8384125" cy="5625350"/>
          </a:xfrm>
          <a:prstGeom prst="rect"/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3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3" name="Google Shape;82;p12" descr="preencoded.png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 l="0" t="0" r="0" b="0"/>
          <a:stretch>
            <a:fillRect/>
          </a:stretch>
        </p:blipFill>
        <p:spPr>
          <a:xfrm>
            <a:off x="-609600" y="173525"/>
            <a:ext cx="9753600" cy="4437026"/>
          </a:xfrm>
          <a:prstGeom prst="rect"/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6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4" name="Google Shape;88;p13" descr="preencoded.png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 l="0" t="0" r="0" b="0"/>
          <a:stretch>
            <a:fillRect/>
          </a:stretch>
        </p:blipFill>
        <p:spPr>
          <a:xfrm>
            <a:off x="-747003" y="-145548"/>
            <a:ext cx="9753600" cy="7315200"/>
          </a:xfrm>
          <a:prstGeom prst="rect"/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9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5" name="Google Shape;94;p14" descr="preencoded.png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 l="0" t="0" r="0" b="0"/>
          <a:stretch>
            <a:fillRect/>
          </a:stretch>
        </p:blipFill>
        <p:spPr>
          <a:xfrm>
            <a:off x="0" y="0"/>
            <a:ext cx="9753600" cy="7315200"/>
          </a:xfrm>
          <a:prstGeom prst="rect"/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12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6" name="Google Shape;100;p15" descr="preencoded.png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 l="0" t="0" r="0" b="0"/>
          <a:stretch>
            <a:fillRect/>
          </a:stretch>
        </p:blipFill>
        <p:spPr>
          <a:xfrm>
            <a:off x="440462" y="-345867"/>
            <a:ext cx="8119859" cy="5438119"/>
          </a:xfrm>
          <a:prstGeom prst="rect"/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1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7" name="Google Shape;106;p16" descr="preencoded.png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 l="0" t="0" r="0" b="0"/>
          <a:stretch>
            <a:fillRect/>
          </a:stretch>
        </p:blipFill>
        <p:spPr>
          <a:xfrm>
            <a:off x="0" y="304800"/>
            <a:ext cx="9753600" cy="7315200"/>
          </a:xfrm>
          <a:prstGeom prst="rect"/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18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8" name="Google Shape;112;p17" descr="preencoded.png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 l="0" t="0" r="0" b="0"/>
          <a:stretch>
            <a:fillRect/>
          </a:stretch>
        </p:blipFill>
        <p:spPr>
          <a:xfrm>
            <a:off x="1324300" y="734200"/>
            <a:ext cx="6724001" cy="4409299"/>
          </a:xfrm>
          <a:prstGeom prst="rect"/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2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9" name="Google Shape;118;p18" descr="preencoded.png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 l="0" t="0" r="0" b="0"/>
          <a:stretch>
            <a:fillRect/>
          </a:stretch>
        </p:blipFill>
        <p:spPr>
          <a:xfrm>
            <a:off x="474248" y="0"/>
            <a:ext cx="8091735" cy="5319752"/>
          </a:xfrm>
          <a:prstGeom prst="rect"/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24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70" name="Google Shape;124;p19" descr="preencoded.png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 l="0" t="0" r="0" b="0"/>
          <a:stretch>
            <a:fillRect/>
          </a:stretch>
        </p:blipFill>
        <p:spPr>
          <a:xfrm>
            <a:off x="448556" y="0"/>
            <a:ext cx="8461949" cy="5237473"/>
          </a:xfrm>
          <a:prstGeom prst="rect"/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3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3" name="Google Shape;22;p2" descr="preencoded.png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 l="0" t="0" r="0" b="0"/>
          <a:stretch>
            <a:fillRect/>
          </a:stretch>
        </p:blipFill>
        <p:spPr>
          <a:xfrm>
            <a:off x="0" y="0"/>
            <a:ext cx="9754575" cy="5845475"/>
          </a:xfrm>
          <a:prstGeom prst="rect"/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27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71" name="Google Shape;130;p20" descr="preencoded.png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 l="0" t="0" r="0" b="0"/>
          <a:stretch>
            <a:fillRect/>
          </a:stretch>
        </p:blipFill>
        <p:spPr>
          <a:xfrm>
            <a:off x="626571" y="0"/>
            <a:ext cx="7745426" cy="4863873"/>
          </a:xfrm>
          <a:prstGeom prst="rect"/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30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72" name="Google Shape;136;p21" descr="preencoded.png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 l="0" t="0" r="0" b="0"/>
          <a:stretch>
            <a:fillRect/>
          </a:stretch>
        </p:blipFill>
        <p:spPr>
          <a:xfrm>
            <a:off x="483971" y="0"/>
            <a:ext cx="8105615" cy="5690629"/>
          </a:xfrm>
          <a:prstGeom prst="rect"/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33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73" name="Google Shape;142;p22" descr="preencoded.png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 l="0" t="0" r="0" b="0"/>
          <a:stretch>
            <a:fillRect/>
          </a:stretch>
        </p:blipFill>
        <p:spPr>
          <a:xfrm>
            <a:off x="259409" y="0"/>
            <a:ext cx="8352774" cy="5700357"/>
          </a:xfrm>
          <a:prstGeom prst="rect"/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36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74" name="Google Shape;148;p23" descr="preencoded.png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 l="0" t="0" r="0" b="0"/>
          <a:stretch>
            <a:fillRect/>
          </a:stretch>
        </p:blipFill>
        <p:spPr>
          <a:xfrm>
            <a:off x="194558" y="0"/>
            <a:ext cx="8625156" cy="5904645"/>
          </a:xfrm>
          <a:prstGeom prst="rect"/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39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75" name="Google Shape;154;p24" descr="preencoded.png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 l="0" t="0" r="0" b="0"/>
          <a:stretch>
            <a:fillRect/>
          </a:stretch>
        </p:blipFill>
        <p:spPr>
          <a:xfrm>
            <a:off x="2185807" y="157953"/>
            <a:ext cx="10224303" cy="5554771"/>
          </a:xfrm>
          <a:prstGeom prst="rect"/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42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76" name="Google Shape;160;p25" descr="preencoded.png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 l="0" t="0" r="0" b="0"/>
          <a:stretch>
            <a:fillRect/>
          </a:stretch>
        </p:blipFill>
        <p:spPr>
          <a:xfrm>
            <a:off x="352110" y="0"/>
            <a:ext cx="8439780" cy="6329835"/>
          </a:xfrm>
          <a:prstGeom prst="rect"/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4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77" name="Google Shape;166;p26" descr="preencoded.png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 l="0" t="0" r="0" b="0"/>
          <a:stretch>
            <a:fillRect/>
          </a:stretch>
        </p:blipFill>
        <p:spPr>
          <a:xfrm>
            <a:off x="102757" y="0"/>
            <a:ext cx="9041242" cy="6780931"/>
          </a:xfrm>
          <a:prstGeom prst="rect"/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48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78" name="Google Shape;172;p27" descr="preencoded.png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 l="-580" t="0" r="580" b="0"/>
          <a:stretch>
            <a:fillRect/>
          </a:stretch>
        </p:blipFill>
        <p:spPr>
          <a:xfrm>
            <a:off x="140562" y="0"/>
            <a:ext cx="8265387" cy="6199040"/>
          </a:xfrm>
          <a:prstGeom prst="rect"/>
          <a:noFill/>
          <a:ln>
            <a:noFill/>
          </a:ln>
        </p:spPr>
      </p:pic>
      <p:sp>
        <p:nvSpPr>
          <p:cNvPr id="1048654" name="Google Shape;173;p27"/>
          <p:cNvSpPr txBox="1"/>
          <p:nvPr/>
        </p:nvSpPr>
        <p:spPr>
          <a:xfrm>
            <a:off x="7602075" y="4643550"/>
            <a:ext cx="7343100" cy="856800"/>
          </a:xfrm>
          <a:prstGeom prst="rect"/>
          <a:noFill/>
          <a:ln>
            <a:noFill/>
          </a:ln>
        </p:spPr>
        <p:txBody>
          <a:bodyPr anchor="t" anchorCtr="0" bIns="91425" lIns="91425" rIns="91425" spcFirstLastPara="1" tIns="91425" wrap="square">
            <a:noAutofit/>
          </a:bodyPr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cap="none" sz="1400" i="0" strike="noStrike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5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79" name="Google Shape;179;p28" descr="preencoded.png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 l="0" t="0" r="0" b="0"/>
          <a:stretch>
            <a:fillRect/>
          </a:stretch>
        </p:blipFill>
        <p:spPr>
          <a:xfrm>
            <a:off x="-255999" y="0"/>
            <a:ext cx="9077210" cy="6807907"/>
          </a:xfrm>
          <a:prstGeom prst="rect"/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5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80" name="Google Shape;185;p29" descr="preencoded.png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 l="0" t="0" r="0" b="0"/>
          <a:stretch>
            <a:fillRect/>
          </a:stretch>
        </p:blipFill>
        <p:spPr>
          <a:xfrm>
            <a:off x="312069" y="0"/>
            <a:ext cx="8519863" cy="6389897"/>
          </a:xfrm>
          <a:prstGeom prst="rect"/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6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4" name="Google Shape;28;p3" descr="preencoded.png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 l="0" t="0" r="0" b="0"/>
          <a:stretch>
            <a:fillRect/>
          </a:stretch>
        </p:blipFill>
        <p:spPr>
          <a:xfrm>
            <a:off x="0" y="-80700"/>
            <a:ext cx="9007208" cy="5256474"/>
          </a:xfrm>
          <a:prstGeom prst="rect"/>
          <a:noFill/>
          <a:ln w="9525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57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81" name="Google Shape;191;p30" descr="preencoded.png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 l="0" t="0" r="0" b="0"/>
          <a:stretch>
            <a:fillRect/>
          </a:stretch>
        </p:blipFill>
        <p:spPr>
          <a:xfrm>
            <a:off x="236146" y="0"/>
            <a:ext cx="8671708" cy="6503781"/>
          </a:xfrm>
          <a:prstGeom prst="rect"/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60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82" name="Google Shape;197;p31" descr="preencoded.png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 l="0" t="0" r="0" b="0"/>
          <a:stretch>
            <a:fillRect/>
          </a:stretch>
        </p:blipFill>
        <p:spPr>
          <a:xfrm>
            <a:off x="337983" y="199297"/>
            <a:ext cx="8468035" cy="6351026"/>
          </a:xfrm>
          <a:prstGeom prst="rect"/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63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83" name="Google Shape;203;p32" descr="preencoded.png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 l="0" t="0" r="0" b="0"/>
          <a:stretch>
            <a:fillRect/>
          </a:stretch>
        </p:blipFill>
        <p:spPr>
          <a:xfrm>
            <a:off x="391730" y="0"/>
            <a:ext cx="8621254" cy="5390038"/>
          </a:xfrm>
          <a:prstGeom prst="rect"/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66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84" name="Google Shape;209;p33" descr="preencoded.png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 l="0" t="0" r="0" b="0"/>
          <a:stretch>
            <a:fillRect/>
          </a:stretch>
        </p:blipFill>
        <p:spPr>
          <a:xfrm>
            <a:off x="122210" y="0"/>
            <a:ext cx="8880943" cy="5569388"/>
          </a:xfrm>
          <a:prstGeom prst="rect"/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69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85" name="Google Shape;215;p34" descr="preencoded.png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 l="0" t="0" r="0" b="0"/>
          <a:stretch>
            <a:fillRect/>
          </a:stretch>
        </p:blipFill>
        <p:spPr>
          <a:xfrm>
            <a:off x="618272" y="0"/>
            <a:ext cx="7907457" cy="5930593"/>
          </a:xfrm>
          <a:prstGeom prst="rect"/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72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86" name="Google Shape;221;p35" descr="preencoded.png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 l="0" t="0" r="0" b="0"/>
          <a:stretch>
            <a:fillRect/>
          </a:stretch>
        </p:blipFill>
        <p:spPr>
          <a:xfrm>
            <a:off x="25986" y="348917"/>
            <a:ext cx="9148534" cy="4445666"/>
          </a:xfrm>
          <a:prstGeom prst="rect"/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75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87" name="Google Shape;227;p36" descr="preencoded.png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 l="0" t="0" r="0" b="0"/>
          <a:stretch>
            <a:fillRect/>
          </a:stretch>
        </p:blipFill>
        <p:spPr>
          <a:xfrm>
            <a:off x="775979" y="-743650"/>
            <a:ext cx="8368019" cy="6276014"/>
          </a:xfrm>
          <a:prstGeom prst="rect"/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78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88" name="Google Shape;233;p37" descr="preencoded.png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 l="0" t="0" r="0" b="0"/>
          <a:stretch>
            <a:fillRect/>
          </a:stretch>
        </p:blipFill>
        <p:spPr>
          <a:xfrm>
            <a:off x="571007" y="187203"/>
            <a:ext cx="8805005" cy="4370502"/>
          </a:xfrm>
          <a:prstGeom prst="rect"/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8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89" name="Google Shape;239;p38" descr="preencoded.png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 l="0" t="0" r="0" b="0"/>
          <a:stretch>
            <a:fillRect/>
          </a:stretch>
        </p:blipFill>
        <p:spPr>
          <a:xfrm>
            <a:off x="0" y="-839808"/>
            <a:ext cx="9097490" cy="6823117"/>
          </a:xfrm>
          <a:prstGeom prst="rect"/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8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90" name="Google Shape;245;p39" descr="preencoded.png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 l="0" t="0" r="0" b="0"/>
          <a:stretch>
            <a:fillRect/>
          </a:stretch>
        </p:blipFill>
        <p:spPr>
          <a:xfrm>
            <a:off x="217902" y="430777"/>
            <a:ext cx="8708196" cy="6531146"/>
          </a:xfrm>
          <a:prstGeom prst="rect"/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9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5" name="Google Shape;34;p4" descr="preencoded.png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 l="0" t="0" r="0" b="0"/>
          <a:stretch>
            <a:fillRect/>
          </a:stretch>
        </p:blipFill>
        <p:spPr>
          <a:xfrm>
            <a:off x="0" y="-82036"/>
            <a:ext cx="8786031" cy="5974820"/>
          </a:xfrm>
          <a:prstGeom prst="rect"/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87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91" name="Google Shape;251;p40" descr="preencoded.png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 l="0" t="0" r="0" b="0"/>
          <a:stretch>
            <a:fillRect/>
          </a:stretch>
        </p:blipFill>
        <p:spPr>
          <a:xfrm>
            <a:off x="1835887" y="292768"/>
            <a:ext cx="6440234" cy="4830175"/>
          </a:xfrm>
          <a:prstGeom prst="rect"/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90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92" name="Google Shape;257;p41" descr="preencoded.png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 l="0" t="0" r="0" b="0"/>
          <a:stretch>
            <a:fillRect/>
          </a:stretch>
        </p:blipFill>
        <p:spPr>
          <a:xfrm>
            <a:off x="460517" y="265648"/>
            <a:ext cx="8247065" cy="4435401"/>
          </a:xfrm>
          <a:prstGeom prst="rect"/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93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93" name="Google Shape;263;p42" descr="preencoded.png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 l="0" t="0" r="0" b="0"/>
          <a:stretch>
            <a:fillRect/>
          </a:stretch>
        </p:blipFill>
        <p:spPr>
          <a:xfrm>
            <a:off x="785238" y="519114"/>
            <a:ext cx="7371237" cy="4390070"/>
          </a:xfrm>
          <a:prstGeom prst="rect"/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96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94" name="Google Shape;269;p43" descr="preencoded.png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 l="0" t="0" r="0" b="0"/>
          <a:stretch>
            <a:fillRect/>
          </a:stretch>
        </p:blipFill>
        <p:spPr>
          <a:xfrm>
            <a:off x="1014350" y="0"/>
            <a:ext cx="7115300" cy="5336475"/>
          </a:xfrm>
          <a:prstGeom prst="rect"/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99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95" name="Google Shape;275;p44" descr="preencoded.png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 l="0" t="0" r="0" b="0"/>
          <a:stretch>
            <a:fillRect/>
          </a:stretch>
        </p:blipFill>
        <p:spPr>
          <a:xfrm>
            <a:off x="320448" y="0"/>
            <a:ext cx="8823552" cy="6617663"/>
          </a:xfrm>
          <a:prstGeom prst="rect"/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02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96" name="Google Shape;281;p45" descr="preencoded.png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 l="0" t="0" r="0" b="0"/>
          <a:stretch>
            <a:fillRect/>
          </a:stretch>
        </p:blipFill>
        <p:spPr>
          <a:xfrm>
            <a:off x="739131" y="0"/>
            <a:ext cx="7665738" cy="5749303"/>
          </a:xfrm>
          <a:prstGeom prst="rect"/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05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97" name="Google Shape;287;p46" descr="preencoded.png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 l="0" t="0" r="0" b="0"/>
          <a:stretch>
            <a:fillRect/>
          </a:stretch>
        </p:blipFill>
        <p:spPr>
          <a:xfrm>
            <a:off x="444932" y="0"/>
            <a:ext cx="8254136" cy="6190602"/>
          </a:xfrm>
          <a:prstGeom prst="rect"/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08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98" name="Google Shape;293;p47" descr="preencoded.png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 l="0" t="0" r="0" b="0"/>
          <a:stretch>
            <a:fillRect/>
          </a:stretch>
        </p:blipFill>
        <p:spPr>
          <a:xfrm>
            <a:off x="0" y="0"/>
            <a:ext cx="8538843" cy="6404132"/>
          </a:xfrm>
          <a:prstGeom prst="rect"/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1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99" name="Google Shape;299;p48" descr="preencoded.png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 l="0" t="0" r="0" b="0"/>
          <a:stretch>
            <a:fillRect/>
          </a:stretch>
        </p:blipFill>
        <p:spPr>
          <a:xfrm>
            <a:off x="654742" y="118844"/>
            <a:ext cx="8117235" cy="4905811"/>
          </a:xfrm>
          <a:prstGeom prst="rect"/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1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00" name="Google Shape;305;p49" descr="preencoded.png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 l="0" t="0" r="0" b="0"/>
          <a:stretch>
            <a:fillRect/>
          </a:stretch>
        </p:blipFill>
        <p:spPr>
          <a:xfrm>
            <a:off x="0" y="0"/>
            <a:ext cx="9753600" cy="7315200"/>
          </a:xfrm>
          <a:prstGeom prst="rect"/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2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6" name="Google Shape;40;p5" descr="preencoded.png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 l="0" t="0" r="0" b="0"/>
          <a:stretch>
            <a:fillRect/>
          </a:stretch>
        </p:blipFill>
        <p:spPr>
          <a:xfrm>
            <a:off x="185925" y="61975"/>
            <a:ext cx="8894725" cy="5081526"/>
          </a:xfrm>
          <a:prstGeom prst="rect"/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17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01" name="Google Shape;311;p50" descr="preencoded.png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 l="0" t="0" r="0" b="0"/>
          <a:stretch>
            <a:fillRect/>
          </a:stretch>
        </p:blipFill>
        <p:spPr>
          <a:xfrm>
            <a:off x="726130" y="0"/>
            <a:ext cx="7007194" cy="5255392"/>
          </a:xfrm>
          <a:prstGeom prst="rect"/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20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02" name="Google Shape;317;p51" descr="preencoded.png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 l="0" t="0" r="0" b="0"/>
          <a:stretch>
            <a:fillRect/>
          </a:stretch>
        </p:blipFill>
        <p:spPr>
          <a:xfrm>
            <a:off x="1609659" y="1198956"/>
            <a:ext cx="5924683" cy="3944543"/>
          </a:xfrm>
          <a:prstGeom prst="rect"/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23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03" name="Google Shape;323;p52" descr="preencoded.png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 l="0" t="0" r="0" b="0"/>
          <a:stretch>
            <a:fillRect/>
          </a:stretch>
        </p:blipFill>
        <p:spPr>
          <a:xfrm>
            <a:off x="725165" y="790544"/>
            <a:ext cx="7974374" cy="4447792"/>
          </a:xfrm>
          <a:prstGeom prst="rect"/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26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04" name="Google Shape;329;p53" descr="preencoded.png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 l="0" t="0" r="0" b="0"/>
          <a:stretch>
            <a:fillRect/>
          </a:stretch>
        </p:blipFill>
        <p:spPr>
          <a:xfrm>
            <a:off x="-22616" y="862077"/>
            <a:ext cx="9208579" cy="4775657"/>
          </a:xfrm>
          <a:prstGeom prst="rect"/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29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05" name="Google Shape;335;p54" descr="preencoded.png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 l="0" t="0" r="0" b="0"/>
          <a:stretch>
            <a:fillRect/>
          </a:stretch>
        </p:blipFill>
        <p:spPr>
          <a:xfrm>
            <a:off x="423330" y="906667"/>
            <a:ext cx="9290632" cy="3564791"/>
          </a:xfrm>
          <a:prstGeom prst="rect"/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32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06" name="Google Shape;341;p55" descr="preencoded.png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 l="0" t="0" r="0" b="0"/>
          <a:stretch>
            <a:fillRect/>
          </a:stretch>
        </p:blipFill>
        <p:spPr>
          <a:xfrm>
            <a:off x="873201" y="482776"/>
            <a:ext cx="7451680" cy="4177947"/>
          </a:xfrm>
          <a:prstGeom prst="rect"/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35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07" name="Google Shape;347;p56" descr="preencoded.png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 l="0" t="0" r="0" b="0"/>
          <a:stretch>
            <a:fillRect/>
          </a:stretch>
        </p:blipFill>
        <p:spPr>
          <a:xfrm>
            <a:off x="702611" y="576081"/>
            <a:ext cx="7395636" cy="4827786"/>
          </a:xfrm>
          <a:prstGeom prst="rect"/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38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08" name="Google Shape;353;p57" descr="preencoded.png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 l="0" t="0" r="0" b="0"/>
          <a:stretch>
            <a:fillRect/>
          </a:stretch>
        </p:blipFill>
        <p:spPr>
          <a:xfrm>
            <a:off x="-518654" y="-485418"/>
            <a:ext cx="9967462" cy="6256797"/>
          </a:xfrm>
          <a:prstGeom prst="rect"/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4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09" name="Google Shape;359;p58" descr="preencoded.png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 l="0" t="0" r="0" b="0"/>
          <a:stretch>
            <a:fillRect/>
          </a:stretch>
        </p:blipFill>
        <p:spPr>
          <a:xfrm>
            <a:off x="687544" y="0"/>
            <a:ext cx="8035525" cy="4659210"/>
          </a:xfrm>
          <a:prstGeom prst="rect"/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4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10" name="Google Shape;365;p59" descr="preencoded.png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 l="0" t="0" r="0" b="0"/>
          <a:stretch>
            <a:fillRect/>
          </a:stretch>
        </p:blipFill>
        <p:spPr>
          <a:xfrm>
            <a:off x="1093087" y="0"/>
            <a:ext cx="8186531" cy="5218367"/>
          </a:xfrm>
          <a:prstGeom prst="rect"/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7" name="Google Shape;46;p6" descr="preencoded.png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 l="-789" t="1550" r="789" b="-1550"/>
          <a:stretch>
            <a:fillRect/>
          </a:stretch>
        </p:blipFill>
        <p:spPr>
          <a:xfrm>
            <a:off x="220053" y="431634"/>
            <a:ext cx="8703894" cy="4630336"/>
          </a:xfrm>
          <a:prstGeom prst="rect"/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47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11" name="Google Shape;371;p60" descr="preencoded.png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 l="0" t="0" r="0" b="0"/>
          <a:stretch>
            <a:fillRect/>
          </a:stretch>
        </p:blipFill>
        <p:spPr>
          <a:xfrm rot="21561150">
            <a:off x="92393" y="290611"/>
            <a:ext cx="9116484" cy="4562723"/>
          </a:xfrm>
          <a:prstGeom prst="rect"/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50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12" name="Google Shape;377;p61" descr="preencoded.png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 l="0" t="0" r="0" b="0"/>
          <a:stretch>
            <a:fillRect/>
          </a:stretch>
        </p:blipFill>
        <p:spPr>
          <a:xfrm rot="1267">
            <a:off x="466598" y="440539"/>
            <a:ext cx="8210804" cy="3979667"/>
          </a:xfrm>
          <a:prstGeom prst="rect"/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53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13" name="Google Shape;383;p62" descr="preencoded.png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 l="0" t="0" r="0" b="0"/>
          <a:stretch>
            <a:fillRect/>
          </a:stretch>
        </p:blipFill>
        <p:spPr>
          <a:xfrm>
            <a:off x="-618935" y="251599"/>
            <a:ext cx="9440533" cy="5091454"/>
          </a:xfrm>
          <a:prstGeom prst="rect"/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FFFF"/>
        </a:solidFill>
      </p:bgPr>
    </p:bg>
    <p:spTree>
      <p:nvGrpSpPr>
        <p:cNvPr id="256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14" name="Google Shape;389;p63" descr="preencoded.png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 l="0" t="0" r="0" b="0"/>
          <a:stretch>
            <a:fillRect/>
          </a:stretch>
        </p:blipFill>
        <p:spPr>
          <a:xfrm>
            <a:off x="0" y="-81300"/>
            <a:ext cx="9250007" cy="5224800"/>
          </a:xfrm>
          <a:prstGeom prst="rect"/>
          <a:noFill/>
          <a:ln>
            <a:noFill/>
          </a:ln>
        </p:spPr>
      </p:pic>
      <p:sp>
        <p:nvSpPr>
          <p:cNvPr id="1048763" name="Google Shape;390;p63"/>
          <p:cNvSpPr txBox="1"/>
          <p:nvPr/>
        </p:nvSpPr>
        <p:spPr>
          <a:xfrm>
            <a:off x="323175" y="133075"/>
            <a:ext cx="1958100" cy="589200"/>
          </a:xfrm>
          <a:prstGeom prst="rect"/>
          <a:noFill/>
          <a:ln>
            <a:noFill/>
          </a:ln>
        </p:spPr>
        <p:txBody>
          <a:bodyPr anchor="t" anchorCtr="0" bIns="91425" lIns="91425" rIns="91425" spcFirstLastPara="1" tIns="91425" wrap="square">
            <a:noAutofit/>
          </a:bodyPr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cap="none" sz="1400" i="0" strike="noStrike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" presetSubtype="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3200"/>
                                        <p:tgtEl>
                                          <p:spTgt spid="20972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3200"/>
                                          </p:stCondLst>
                                        </p:cTn>
                                        <p:tgtEl>
                                          <p:spTgt spid="2097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59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15" name="Google Shape;396;p64" descr="preencoded.png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 l="0" t="0" r="0" b="0"/>
          <a:stretch>
            <a:fillRect/>
          </a:stretch>
        </p:blipFill>
        <p:spPr>
          <a:xfrm>
            <a:off x="371403" y="442923"/>
            <a:ext cx="8401194" cy="4493592"/>
          </a:xfrm>
          <a:prstGeom prst="rect"/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</p:bgPr>
    </p:bg>
    <p:spTree>
      <p:nvGrpSpPr>
        <p:cNvPr id="262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16" name="Google Shape;402;p65" descr="preencoded.png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 l="0" t="0" r="0" b="0"/>
          <a:stretch>
            <a:fillRect/>
          </a:stretch>
        </p:blipFill>
        <p:spPr>
          <a:xfrm>
            <a:off x="-218081" y="0"/>
            <a:ext cx="9576274" cy="5201023"/>
          </a:xfrm>
          <a:prstGeom prst="rect"/>
          <a:noFill/>
          <a:ln>
            <a:noFill/>
          </a:ln>
        </p:spPr>
      </p:pic>
      <p:pic>
        <p:nvPicPr>
          <p:cNvPr id="2097217" name="Google Shape;403;p65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2">
            <a:alphaModFix/>
          </a:blip>
          <a:srcRect l="0" t="0" r="0" b="0"/>
          <a:stretch>
            <a:fillRect/>
          </a:stretch>
        </p:blipFill>
        <p:spPr>
          <a:xfrm>
            <a:off x="5286375" y="1330726"/>
            <a:ext cx="3857626" cy="1292698"/>
          </a:xfrm>
          <a:prstGeom prst="rect"/>
          <a:noFill/>
          <a:ln w="9525" cap="flat" cmpd="sng">
            <a:solidFill>
              <a:srgbClr val="00FFFF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8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8" name="Google Shape;52;p7" descr="preencoded.png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 l="0" t="0" r="0" b="0"/>
          <a:stretch>
            <a:fillRect/>
          </a:stretch>
        </p:blipFill>
        <p:spPr>
          <a:xfrm>
            <a:off x="0" y="0"/>
            <a:ext cx="9753600" cy="7315200"/>
          </a:xfrm>
          <a:prstGeom prst="rect"/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9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9" name="Google Shape;58;p8" descr="preencoded.png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 l="0" t="0" r="0" b="0"/>
          <a:stretch>
            <a:fillRect/>
          </a:stretch>
        </p:blipFill>
        <p:spPr>
          <a:xfrm>
            <a:off x="0" y="0"/>
            <a:ext cx="8243279" cy="6182459"/>
          </a:xfrm>
          <a:prstGeom prst="rect"/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94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0" name="Google Shape;64;p9" descr="preencoded.png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 l="0" t="0" r="0" b="0"/>
          <a:stretch>
            <a:fillRect/>
          </a:stretch>
        </p:blipFill>
        <p:spPr>
          <a:xfrm>
            <a:off x="395614" y="252334"/>
            <a:ext cx="8352772" cy="6264580"/>
          </a:xfrm>
          <a:prstGeom prst="rect"/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r="5400000" dist="2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r="5400000" dist="2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>
  <ScaleCrop>0</ScaleCrop>
  <LinksUpToDate>0</LinksUpToDate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:creator>XT1706</dc:creator>
  <dcterms:created xsi:type="dcterms:W3CDTF">2020-11-22T03:45:54Z</dcterms:created>
  <dcterms:modified xsi:type="dcterms:W3CDTF">2020-11-24T06:27:37Z</dcterms:modified>
</cp:coreProperties>
</file>